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14" r:id="rId1"/>
    <p:sldMasterId id="2147484939" r:id="rId2"/>
  </p:sldMasterIdLst>
  <p:notesMasterIdLst>
    <p:notesMasterId r:id="rId17"/>
  </p:notesMasterIdLst>
  <p:handoutMasterIdLst>
    <p:handoutMasterId r:id="rId18"/>
  </p:handoutMasterIdLst>
  <p:sldIdLst>
    <p:sldId id="1217" r:id="rId3"/>
    <p:sldId id="1250" r:id="rId4"/>
    <p:sldId id="1227" r:id="rId5"/>
    <p:sldId id="1220" r:id="rId6"/>
    <p:sldId id="1242" r:id="rId7"/>
    <p:sldId id="1231" r:id="rId8"/>
    <p:sldId id="1237" r:id="rId9"/>
    <p:sldId id="1213" r:id="rId10"/>
    <p:sldId id="1247" r:id="rId11"/>
    <p:sldId id="1771" r:id="rId12"/>
    <p:sldId id="1235" r:id="rId13"/>
    <p:sldId id="1241" r:id="rId14"/>
    <p:sldId id="1226" r:id="rId15"/>
    <p:sldId id="1248" r:id="rId1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orient="horz" pos="576" userDrawn="1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userDrawn="1">
          <p15:clr>
            <a:srgbClr val="A4A3A4"/>
          </p15:clr>
        </p15:guide>
        <p15:guide id="5" pos="793" userDrawn="1">
          <p15:clr>
            <a:srgbClr val="A4A3A4"/>
          </p15:clr>
        </p15:guide>
        <p15:guide id="6" orient="horz" pos="1872" userDrawn="1">
          <p15:clr>
            <a:srgbClr val="A4A3A4"/>
          </p15:clr>
        </p15:guide>
        <p15:guide id="7" orient="horz" pos="432" userDrawn="1">
          <p15:clr>
            <a:srgbClr val="A4A3A4"/>
          </p15:clr>
        </p15:guide>
        <p15:guide id="8" orient="horz" pos="684" userDrawn="1">
          <p15:clr>
            <a:srgbClr val="A4A3A4"/>
          </p15:clr>
        </p15:guide>
        <p15:guide id="9" orient="horz" pos="3328" userDrawn="1">
          <p15:clr>
            <a:srgbClr val="A4A3A4"/>
          </p15:clr>
        </p15:guide>
        <p15:guide id="10" orient="horz" pos="768" userDrawn="1">
          <p15:clr>
            <a:srgbClr val="A4A3A4"/>
          </p15:clr>
        </p15:guide>
        <p15:guide id="11" orient="horz" pos="12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311" userDrawn="1">
          <p15:clr>
            <a:srgbClr val="A4A3A4"/>
          </p15:clr>
        </p15:guide>
        <p15:guide id="2" pos="1520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CC3399"/>
    <a:srgbClr val="CC66FF"/>
    <a:srgbClr val="FFCC66"/>
    <a:srgbClr val="FF9966"/>
    <a:srgbClr val="FF0066"/>
    <a:srgbClr val="FF7C80"/>
    <a:srgbClr val="FF5050"/>
    <a:srgbClr val="FFFF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4115" autoAdjust="0"/>
  </p:normalViewPr>
  <p:slideViewPr>
    <p:cSldViewPr snapToGrid="0">
      <p:cViewPr>
        <p:scale>
          <a:sx n="75" d="100"/>
          <a:sy n="75" d="100"/>
        </p:scale>
        <p:origin x="1622" y="-115"/>
      </p:cViewPr>
      <p:guideLst>
        <p:guide orient="horz" pos="2496"/>
        <p:guide orient="horz" pos="576"/>
        <p:guide orient="horz" pos="912"/>
        <p:guide/>
        <p:guide pos="793"/>
        <p:guide orient="horz" pos="1872"/>
        <p:guide orient="horz" pos="432"/>
        <p:guide orient="horz" pos="684"/>
        <p:guide orient="horz" pos="3328"/>
        <p:guide orient="horz" pos="768"/>
        <p:guide orient="horz" pos="1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254" y="34"/>
      </p:cViewPr>
      <p:guideLst>
        <p:guide orient="horz" pos="4311"/>
        <p:guide pos="1520"/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xanaCaliminte\AppData\Local\Microsoft\Windows\INetCache\Content.Outlook\3VFA21LC\Europe-2019-08-28-2019-07-06.x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xanaCaliminte\AppData\Local\Microsoft\Windows\INetCache\Content.Outlook\3VFA21LC\GIE_LNG_Map_Database_May_2019_publish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xanaCaliminte\AppData\Local\Microsoft\Windows\INetCache\Content.Outlook\3VFA21LC\Ev%20services%202011-2018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xanaCaliminte\AppData\Local\Microsoft\Windows\INetCache\Content.Outlook\3VFA21LC\Combined%20ALSI%20Data-2018-07-31-2018-07-01.xl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dirty="0"/>
              <a:t>Utilisation Rate EU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eu!$H$1</c:f>
              <c:strCache>
                <c:ptCount val="1"/>
                <c:pt idx="0">
                  <c:v>Utilisation Rate EU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22225" cap="rnd" cmpd="sng">
                <a:solidFill>
                  <a:srgbClr val="002060"/>
                </a:solidFill>
                <a:prstDash val="solid"/>
              </a:ln>
              <a:effectLst/>
            </c:spPr>
            <c:trendlineType val="poly"/>
            <c:order val="4"/>
            <c:dispRSqr val="0"/>
            <c:dispEq val="0"/>
          </c:trendline>
          <c:cat>
            <c:strRef>
              <c:f>eu!$B:$B</c:f>
              <c:strCache>
                <c:ptCount val="396"/>
                <c:pt idx="0">
                  <c:v>Jul-18</c:v>
                </c:pt>
                <c:pt idx="1">
                  <c:v>Jul-18</c:v>
                </c:pt>
                <c:pt idx="2">
                  <c:v>Jul-18</c:v>
                </c:pt>
                <c:pt idx="3">
                  <c:v>Jul-18</c:v>
                </c:pt>
                <c:pt idx="4">
                  <c:v>Jul-18</c:v>
                </c:pt>
                <c:pt idx="5">
                  <c:v>Jul-18</c:v>
                </c:pt>
                <c:pt idx="6">
                  <c:v>Jul-18</c:v>
                </c:pt>
                <c:pt idx="7">
                  <c:v>Jul-18</c:v>
                </c:pt>
                <c:pt idx="8">
                  <c:v>Jul-18</c:v>
                </c:pt>
                <c:pt idx="9">
                  <c:v>Jul-18</c:v>
                </c:pt>
                <c:pt idx="10">
                  <c:v>Jul-18</c:v>
                </c:pt>
                <c:pt idx="11">
                  <c:v>Jul-18</c:v>
                </c:pt>
                <c:pt idx="12">
                  <c:v>Jul-18</c:v>
                </c:pt>
                <c:pt idx="13">
                  <c:v>Jul-18</c:v>
                </c:pt>
                <c:pt idx="14">
                  <c:v>Jul-18</c:v>
                </c:pt>
                <c:pt idx="15">
                  <c:v>Jul-18</c:v>
                </c:pt>
                <c:pt idx="16">
                  <c:v>Jul-18</c:v>
                </c:pt>
                <c:pt idx="17">
                  <c:v>Jul-18</c:v>
                </c:pt>
                <c:pt idx="18">
                  <c:v>Jul-18</c:v>
                </c:pt>
                <c:pt idx="19">
                  <c:v>Jul-18</c:v>
                </c:pt>
                <c:pt idx="20">
                  <c:v>Jul-18</c:v>
                </c:pt>
                <c:pt idx="21">
                  <c:v>Jul-18</c:v>
                </c:pt>
                <c:pt idx="22">
                  <c:v>Jul-18</c:v>
                </c:pt>
                <c:pt idx="23">
                  <c:v>Jul-18</c:v>
                </c:pt>
                <c:pt idx="24">
                  <c:v>Jul-18</c:v>
                </c:pt>
                <c:pt idx="25">
                  <c:v>Jul-18</c:v>
                </c:pt>
                <c:pt idx="26">
                  <c:v>Jul-18</c:v>
                </c:pt>
                <c:pt idx="27">
                  <c:v>Jul-18</c:v>
                </c:pt>
                <c:pt idx="28">
                  <c:v>Jul-18</c:v>
                </c:pt>
                <c:pt idx="29">
                  <c:v>Jul-18</c:v>
                </c:pt>
                <c:pt idx="30">
                  <c:v>Jul-18</c:v>
                </c:pt>
                <c:pt idx="31">
                  <c:v>Aug-18</c:v>
                </c:pt>
                <c:pt idx="32">
                  <c:v>Aug-18</c:v>
                </c:pt>
                <c:pt idx="33">
                  <c:v>Aug-18</c:v>
                </c:pt>
                <c:pt idx="34">
                  <c:v>Aug-18</c:v>
                </c:pt>
                <c:pt idx="35">
                  <c:v>Aug-18</c:v>
                </c:pt>
                <c:pt idx="36">
                  <c:v>Aug-18</c:v>
                </c:pt>
                <c:pt idx="37">
                  <c:v>Aug-18</c:v>
                </c:pt>
                <c:pt idx="38">
                  <c:v>Aug-18</c:v>
                </c:pt>
                <c:pt idx="39">
                  <c:v>Aug-18</c:v>
                </c:pt>
                <c:pt idx="40">
                  <c:v>Aug-18</c:v>
                </c:pt>
                <c:pt idx="41">
                  <c:v>Aug-18</c:v>
                </c:pt>
                <c:pt idx="42">
                  <c:v>Aug-18</c:v>
                </c:pt>
                <c:pt idx="43">
                  <c:v>Aug-18</c:v>
                </c:pt>
                <c:pt idx="44">
                  <c:v>Aug-18</c:v>
                </c:pt>
                <c:pt idx="45">
                  <c:v>Aug-18</c:v>
                </c:pt>
                <c:pt idx="46">
                  <c:v>Aug-18</c:v>
                </c:pt>
                <c:pt idx="47">
                  <c:v>Aug-18</c:v>
                </c:pt>
                <c:pt idx="48">
                  <c:v>Aug-18</c:v>
                </c:pt>
                <c:pt idx="49">
                  <c:v>Aug-18</c:v>
                </c:pt>
                <c:pt idx="50">
                  <c:v>Aug-18</c:v>
                </c:pt>
                <c:pt idx="51">
                  <c:v>Aug-18</c:v>
                </c:pt>
                <c:pt idx="52">
                  <c:v>Aug-18</c:v>
                </c:pt>
                <c:pt idx="53">
                  <c:v>Aug-18</c:v>
                </c:pt>
                <c:pt idx="54">
                  <c:v>Aug-18</c:v>
                </c:pt>
                <c:pt idx="55">
                  <c:v>Aug-18</c:v>
                </c:pt>
                <c:pt idx="56">
                  <c:v>Aug-18</c:v>
                </c:pt>
                <c:pt idx="57">
                  <c:v>Aug-18</c:v>
                </c:pt>
                <c:pt idx="58">
                  <c:v>Aug-18</c:v>
                </c:pt>
                <c:pt idx="59">
                  <c:v>Aug-18</c:v>
                </c:pt>
                <c:pt idx="60">
                  <c:v>Aug-18</c:v>
                </c:pt>
                <c:pt idx="61">
                  <c:v>Aug-18</c:v>
                </c:pt>
                <c:pt idx="62">
                  <c:v>Sep-18</c:v>
                </c:pt>
                <c:pt idx="63">
                  <c:v>Sep-18</c:v>
                </c:pt>
                <c:pt idx="64">
                  <c:v>Sep-18</c:v>
                </c:pt>
                <c:pt idx="65">
                  <c:v>Sep-18</c:v>
                </c:pt>
                <c:pt idx="66">
                  <c:v>Sep-18</c:v>
                </c:pt>
                <c:pt idx="67">
                  <c:v>Sep-18</c:v>
                </c:pt>
                <c:pt idx="68">
                  <c:v>Sep-18</c:v>
                </c:pt>
                <c:pt idx="69">
                  <c:v>Sep-18</c:v>
                </c:pt>
                <c:pt idx="70">
                  <c:v>Sep-18</c:v>
                </c:pt>
                <c:pt idx="71">
                  <c:v>Sep-18</c:v>
                </c:pt>
                <c:pt idx="72">
                  <c:v>Sep-18</c:v>
                </c:pt>
                <c:pt idx="73">
                  <c:v>Sep-18</c:v>
                </c:pt>
                <c:pt idx="74">
                  <c:v>Sep-18</c:v>
                </c:pt>
                <c:pt idx="75">
                  <c:v>Sep-18</c:v>
                </c:pt>
                <c:pt idx="76">
                  <c:v>Sep-18</c:v>
                </c:pt>
                <c:pt idx="77">
                  <c:v>Sep-18</c:v>
                </c:pt>
                <c:pt idx="78">
                  <c:v>Sep-18</c:v>
                </c:pt>
                <c:pt idx="79">
                  <c:v>Sep-18</c:v>
                </c:pt>
                <c:pt idx="80">
                  <c:v>Sep-18</c:v>
                </c:pt>
                <c:pt idx="81">
                  <c:v>Sep-18</c:v>
                </c:pt>
                <c:pt idx="82">
                  <c:v>Sep-18</c:v>
                </c:pt>
                <c:pt idx="83">
                  <c:v>Sep-18</c:v>
                </c:pt>
                <c:pt idx="84">
                  <c:v>Sep-18</c:v>
                </c:pt>
                <c:pt idx="85">
                  <c:v>Sep-18</c:v>
                </c:pt>
                <c:pt idx="86">
                  <c:v>Sep-18</c:v>
                </c:pt>
                <c:pt idx="87">
                  <c:v>Sep-18</c:v>
                </c:pt>
                <c:pt idx="88">
                  <c:v>Sep-18</c:v>
                </c:pt>
                <c:pt idx="89">
                  <c:v>Sep-18</c:v>
                </c:pt>
                <c:pt idx="90">
                  <c:v>Sep-18</c:v>
                </c:pt>
                <c:pt idx="91">
                  <c:v>Sep-18</c:v>
                </c:pt>
                <c:pt idx="92">
                  <c:v>Oct-18</c:v>
                </c:pt>
                <c:pt idx="93">
                  <c:v>Oct-18</c:v>
                </c:pt>
                <c:pt idx="94">
                  <c:v>Oct-18</c:v>
                </c:pt>
                <c:pt idx="95">
                  <c:v>Oct-18</c:v>
                </c:pt>
                <c:pt idx="96">
                  <c:v>Oct-18</c:v>
                </c:pt>
                <c:pt idx="97">
                  <c:v>Oct-18</c:v>
                </c:pt>
                <c:pt idx="98">
                  <c:v>Oct-18</c:v>
                </c:pt>
                <c:pt idx="99">
                  <c:v>Oct-18</c:v>
                </c:pt>
                <c:pt idx="100">
                  <c:v>Oct-18</c:v>
                </c:pt>
                <c:pt idx="101">
                  <c:v>Oct-18</c:v>
                </c:pt>
                <c:pt idx="102">
                  <c:v>Oct-18</c:v>
                </c:pt>
                <c:pt idx="103">
                  <c:v>Oct-18</c:v>
                </c:pt>
                <c:pt idx="104">
                  <c:v>Oct-18</c:v>
                </c:pt>
                <c:pt idx="105">
                  <c:v>Oct-18</c:v>
                </c:pt>
                <c:pt idx="106">
                  <c:v>Oct-18</c:v>
                </c:pt>
                <c:pt idx="107">
                  <c:v>Oct-18</c:v>
                </c:pt>
                <c:pt idx="108">
                  <c:v>Oct-18</c:v>
                </c:pt>
                <c:pt idx="109">
                  <c:v>Oct-18</c:v>
                </c:pt>
                <c:pt idx="110">
                  <c:v>Oct-18</c:v>
                </c:pt>
                <c:pt idx="111">
                  <c:v>Oct-18</c:v>
                </c:pt>
                <c:pt idx="112">
                  <c:v>Oct-18</c:v>
                </c:pt>
                <c:pt idx="113">
                  <c:v>Oct-18</c:v>
                </c:pt>
                <c:pt idx="114">
                  <c:v>Oct-18</c:v>
                </c:pt>
                <c:pt idx="115">
                  <c:v>Oct-18</c:v>
                </c:pt>
                <c:pt idx="116">
                  <c:v>Oct-18</c:v>
                </c:pt>
                <c:pt idx="117">
                  <c:v>Oct-18</c:v>
                </c:pt>
                <c:pt idx="118">
                  <c:v>Oct-18</c:v>
                </c:pt>
                <c:pt idx="119">
                  <c:v>Oct-18</c:v>
                </c:pt>
                <c:pt idx="120">
                  <c:v>Oct-18</c:v>
                </c:pt>
                <c:pt idx="121">
                  <c:v>Oct-18</c:v>
                </c:pt>
                <c:pt idx="122">
                  <c:v>Oct-18</c:v>
                </c:pt>
                <c:pt idx="123">
                  <c:v>Nov-18</c:v>
                </c:pt>
                <c:pt idx="124">
                  <c:v>Nov-18</c:v>
                </c:pt>
                <c:pt idx="125">
                  <c:v>Nov-18</c:v>
                </c:pt>
                <c:pt idx="126">
                  <c:v>Nov-18</c:v>
                </c:pt>
                <c:pt idx="127">
                  <c:v>Nov-18</c:v>
                </c:pt>
                <c:pt idx="128">
                  <c:v>Nov-18</c:v>
                </c:pt>
                <c:pt idx="129">
                  <c:v>Nov-18</c:v>
                </c:pt>
                <c:pt idx="130">
                  <c:v>Nov-18</c:v>
                </c:pt>
                <c:pt idx="131">
                  <c:v>Nov-18</c:v>
                </c:pt>
                <c:pt idx="132">
                  <c:v>Nov-18</c:v>
                </c:pt>
                <c:pt idx="133">
                  <c:v>Nov-18</c:v>
                </c:pt>
                <c:pt idx="134">
                  <c:v>Nov-18</c:v>
                </c:pt>
                <c:pt idx="135">
                  <c:v>Nov-18</c:v>
                </c:pt>
                <c:pt idx="136">
                  <c:v>Nov-18</c:v>
                </c:pt>
                <c:pt idx="137">
                  <c:v>Nov-18</c:v>
                </c:pt>
                <c:pt idx="138">
                  <c:v>Nov-18</c:v>
                </c:pt>
                <c:pt idx="139">
                  <c:v>Nov-18</c:v>
                </c:pt>
                <c:pt idx="140">
                  <c:v>Nov-18</c:v>
                </c:pt>
                <c:pt idx="141">
                  <c:v>Nov-18</c:v>
                </c:pt>
                <c:pt idx="142">
                  <c:v>Nov-18</c:v>
                </c:pt>
                <c:pt idx="143">
                  <c:v>Nov-18</c:v>
                </c:pt>
                <c:pt idx="144">
                  <c:v>Nov-18</c:v>
                </c:pt>
                <c:pt idx="145">
                  <c:v>Nov-18</c:v>
                </c:pt>
                <c:pt idx="146">
                  <c:v>Nov-18</c:v>
                </c:pt>
                <c:pt idx="147">
                  <c:v>Nov-18</c:v>
                </c:pt>
                <c:pt idx="148">
                  <c:v>Nov-18</c:v>
                </c:pt>
                <c:pt idx="149">
                  <c:v>Nov-18</c:v>
                </c:pt>
                <c:pt idx="150">
                  <c:v>Nov-18</c:v>
                </c:pt>
                <c:pt idx="151">
                  <c:v>Nov-18</c:v>
                </c:pt>
                <c:pt idx="152">
                  <c:v>Nov-18</c:v>
                </c:pt>
                <c:pt idx="153">
                  <c:v>Dec-18</c:v>
                </c:pt>
                <c:pt idx="154">
                  <c:v>Dec-18</c:v>
                </c:pt>
                <c:pt idx="155">
                  <c:v>Dec-18</c:v>
                </c:pt>
                <c:pt idx="156">
                  <c:v>Dec-18</c:v>
                </c:pt>
                <c:pt idx="157">
                  <c:v>Dec-18</c:v>
                </c:pt>
                <c:pt idx="158">
                  <c:v>Dec-18</c:v>
                </c:pt>
                <c:pt idx="159">
                  <c:v>Dec-18</c:v>
                </c:pt>
                <c:pt idx="160">
                  <c:v>Dec-18</c:v>
                </c:pt>
                <c:pt idx="161">
                  <c:v>Dec-18</c:v>
                </c:pt>
                <c:pt idx="162">
                  <c:v>Dec-18</c:v>
                </c:pt>
                <c:pt idx="163">
                  <c:v>Dec-18</c:v>
                </c:pt>
                <c:pt idx="164">
                  <c:v>Dec-18</c:v>
                </c:pt>
                <c:pt idx="165">
                  <c:v>Dec-18</c:v>
                </c:pt>
                <c:pt idx="166">
                  <c:v>Dec-18</c:v>
                </c:pt>
                <c:pt idx="167">
                  <c:v>Dec-18</c:v>
                </c:pt>
                <c:pt idx="168">
                  <c:v>Dec-18</c:v>
                </c:pt>
                <c:pt idx="169">
                  <c:v>Dec-18</c:v>
                </c:pt>
                <c:pt idx="170">
                  <c:v>Dec-18</c:v>
                </c:pt>
                <c:pt idx="171">
                  <c:v>Dec-18</c:v>
                </c:pt>
                <c:pt idx="172">
                  <c:v>Dec-18</c:v>
                </c:pt>
                <c:pt idx="173">
                  <c:v>Dec-18</c:v>
                </c:pt>
                <c:pt idx="174">
                  <c:v>Dec-18</c:v>
                </c:pt>
                <c:pt idx="175">
                  <c:v>Dec-18</c:v>
                </c:pt>
                <c:pt idx="176">
                  <c:v>Dec-18</c:v>
                </c:pt>
                <c:pt idx="177">
                  <c:v>Dec-18</c:v>
                </c:pt>
                <c:pt idx="178">
                  <c:v>Dec-18</c:v>
                </c:pt>
                <c:pt idx="179">
                  <c:v>Dec-18</c:v>
                </c:pt>
                <c:pt idx="180">
                  <c:v>Dec-18</c:v>
                </c:pt>
                <c:pt idx="181">
                  <c:v>Dec-18</c:v>
                </c:pt>
                <c:pt idx="182">
                  <c:v>Dec-18</c:v>
                </c:pt>
                <c:pt idx="183">
                  <c:v>Dec-18</c:v>
                </c:pt>
                <c:pt idx="184">
                  <c:v>Jan-19</c:v>
                </c:pt>
                <c:pt idx="185">
                  <c:v>Jan-19</c:v>
                </c:pt>
                <c:pt idx="186">
                  <c:v>Jan-19</c:v>
                </c:pt>
                <c:pt idx="187">
                  <c:v>Jan-19</c:v>
                </c:pt>
                <c:pt idx="188">
                  <c:v>Jan-19</c:v>
                </c:pt>
                <c:pt idx="189">
                  <c:v>Jan-19</c:v>
                </c:pt>
                <c:pt idx="190">
                  <c:v>Jan-19</c:v>
                </c:pt>
                <c:pt idx="191">
                  <c:v>Jan-19</c:v>
                </c:pt>
                <c:pt idx="192">
                  <c:v>Jan-19</c:v>
                </c:pt>
                <c:pt idx="193">
                  <c:v>Jan-19</c:v>
                </c:pt>
                <c:pt idx="194">
                  <c:v>Jan-19</c:v>
                </c:pt>
                <c:pt idx="195">
                  <c:v>Jan-19</c:v>
                </c:pt>
                <c:pt idx="196">
                  <c:v>Jan-19</c:v>
                </c:pt>
                <c:pt idx="197">
                  <c:v>Jan-19</c:v>
                </c:pt>
                <c:pt idx="198">
                  <c:v>Jan-19</c:v>
                </c:pt>
                <c:pt idx="199">
                  <c:v>Jan-19</c:v>
                </c:pt>
                <c:pt idx="200">
                  <c:v>Jan-19</c:v>
                </c:pt>
                <c:pt idx="201">
                  <c:v>Jan-19</c:v>
                </c:pt>
                <c:pt idx="202">
                  <c:v>Jan-19</c:v>
                </c:pt>
                <c:pt idx="203">
                  <c:v>Jan-19</c:v>
                </c:pt>
                <c:pt idx="204">
                  <c:v>Jan-19</c:v>
                </c:pt>
                <c:pt idx="205">
                  <c:v>Jan-19</c:v>
                </c:pt>
                <c:pt idx="206">
                  <c:v>Jan-19</c:v>
                </c:pt>
                <c:pt idx="207">
                  <c:v>Jan-19</c:v>
                </c:pt>
                <c:pt idx="208">
                  <c:v>Jan-19</c:v>
                </c:pt>
                <c:pt idx="209">
                  <c:v>Jan-19</c:v>
                </c:pt>
                <c:pt idx="210">
                  <c:v>Jan-19</c:v>
                </c:pt>
                <c:pt idx="211">
                  <c:v>Jan-19</c:v>
                </c:pt>
                <c:pt idx="212">
                  <c:v>Jan-19</c:v>
                </c:pt>
                <c:pt idx="213">
                  <c:v>Jan-19</c:v>
                </c:pt>
                <c:pt idx="214">
                  <c:v>Jan-19</c:v>
                </c:pt>
                <c:pt idx="215">
                  <c:v>Feb-19</c:v>
                </c:pt>
                <c:pt idx="216">
                  <c:v>Feb-19</c:v>
                </c:pt>
                <c:pt idx="217">
                  <c:v>Feb-19</c:v>
                </c:pt>
                <c:pt idx="218">
                  <c:v>Feb-19</c:v>
                </c:pt>
                <c:pt idx="219">
                  <c:v>Feb-19</c:v>
                </c:pt>
                <c:pt idx="220">
                  <c:v>Feb-19</c:v>
                </c:pt>
                <c:pt idx="221">
                  <c:v>Feb-19</c:v>
                </c:pt>
                <c:pt idx="222">
                  <c:v>Feb-19</c:v>
                </c:pt>
                <c:pt idx="223">
                  <c:v>Feb-19</c:v>
                </c:pt>
                <c:pt idx="224">
                  <c:v>Feb-19</c:v>
                </c:pt>
                <c:pt idx="225">
                  <c:v>Feb-19</c:v>
                </c:pt>
                <c:pt idx="226">
                  <c:v>Feb-19</c:v>
                </c:pt>
                <c:pt idx="227">
                  <c:v>Feb-19</c:v>
                </c:pt>
                <c:pt idx="228">
                  <c:v>Feb-19</c:v>
                </c:pt>
                <c:pt idx="229">
                  <c:v>Feb-19</c:v>
                </c:pt>
                <c:pt idx="230">
                  <c:v>Feb-19</c:v>
                </c:pt>
                <c:pt idx="231">
                  <c:v>Feb-19</c:v>
                </c:pt>
                <c:pt idx="232">
                  <c:v>Feb-19</c:v>
                </c:pt>
                <c:pt idx="233">
                  <c:v>Feb-19</c:v>
                </c:pt>
                <c:pt idx="234">
                  <c:v>Feb-19</c:v>
                </c:pt>
                <c:pt idx="235">
                  <c:v>Feb-19</c:v>
                </c:pt>
                <c:pt idx="236">
                  <c:v>Feb-19</c:v>
                </c:pt>
                <c:pt idx="237">
                  <c:v>Feb-19</c:v>
                </c:pt>
                <c:pt idx="238">
                  <c:v>Feb-19</c:v>
                </c:pt>
                <c:pt idx="239">
                  <c:v>Feb-19</c:v>
                </c:pt>
                <c:pt idx="240">
                  <c:v>Feb-19</c:v>
                </c:pt>
                <c:pt idx="241">
                  <c:v>Feb-19</c:v>
                </c:pt>
                <c:pt idx="242">
                  <c:v>Feb-19</c:v>
                </c:pt>
                <c:pt idx="243">
                  <c:v>Mar-19</c:v>
                </c:pt>
                <c:pt idx="244">
                  <c:v>Mar-19</c:v>
                </c:pt>
                <c:pt idx="245">
                  <c:v>Mar-19</c:v>
                </c:pt>
                <c:pt idx="246">
                  <c:v>Mar-19</c:v>
                </c:pt>
                <c:pt idx="247">
                  <c:v>Mar-19</c:v>
                </c:pt>
                <c:pt idx="248">
                  <c:v>Mar-19</c:v>
                </c:pt>
                <c:pt idx="249">
                  <c:v>Mar-19</c:v>
                </c:pt>
                <c:pt idx="250">
                  <c:v>Mar-19</c:v>
                </c:pt>
                <c:pt idx="251">
                  <c:v>Mar-19</c:v>
                </c:pt>
                <c:pt idx="252">
                  <c:v>Mar-19</c:v>
                </c:pt>
                <c:pt idx="253">
                  <c:v>Mar-19</c:v>
                </c:pt>
                <c:pt idx="254">
                  <c:v>Mar-19</c:v>
                </c:pt>
                <c:pt idx="255">
                  <c:v>Mar-19</c:v>
                </c:pt>
                <c:pt idx="256">
                  <c:v>Mar-19</c:v>
                </c:pt>
                <c:pt idx="257">
                  <c:v>Mar-19</c:v>
                </c:pt>
                <c:pt idx="258">
                  <c:v>Mar-19</c:v>
                </c:pt>
                <c:pt idx="259">
                  <c:v>Mar-19</c:v>
                </c:pt>
                <c:pt idx="260">
                  <c:v>Mar-19</c:v>
                </c:pt>
                <c:pt idx="261">
                  <c:v>Mar-19</c:v>
                </c:pt>
                <c:pt idx="262">
                  <c:v>Mar-19</c:v>
                </c:pt>
                <c:pt idx="263">
                  <c:v>Mar-19</c:v>
                </c:pt>
                <c:pt idx="264">
                  <c:v>Mar-19</c:v>
                </c:pt>
                <c:pt idx="265">
                  <c:v>Mar-19</c:v>
                </c:pt>
                <c:pt idx="266">
                  <c:v>Mar-19</c:v>
                </c:pt>
                <c:pt idx="267">
                  <c:v>Mar-19</c:v>
                </c:pt>
                <c:pt idx="268">
                  <c:v>Mar-19</c:v>
                </c:pt>
                <c:pt idx="269">
                  <c:v>Mar-19</c:v>
                </c:pt>
                <c:pt idx="270">
                  <c:v>Mar-19</c:v>
                </c:pt>
                <c:pt idx="271">
                  <c:v>Mar-19</c:v>
                </c:pt>
                <c:pt idx="272">
                  <c:v>Mar-19</c:v>
                </c:pt>
                <c:pt idx="273">
                  <c:v>Mar-19</c:v>
                </c:pt>
                <c:pt idx="274">
                  <c:v>Apr-19</c:v>
                </c:pt>
                <c:pt idx="275">
                  <c:v>Apr-19</c:v>
                </c:pt>
                <c:pt idx="276">
                  <c:v>Apr-19</c:v>
                </c:pt>
                <c:pt idx="277">
                  <c:v>Apr-19</c:v>
                </c:pt>
                <c:pt idx="278">
                  <c:v>Apr-19</c:v>
                </c:pt>
                <c:pt idx="279">
                  <c:v>Apr-19</c:v>
                </c:pt>
                <c:pt idx="280">
                  <c:v>Apr-19</c:v>
                </c:pt>
                <c:pt idx="281">
                  <c:v>Apr-19</c:v>
                </c:pt>
                <c:pt idx="282">
                  <c:v>Apr-19</c:v>
                </c:pt>
                <c:pt idx="283">
                  <c:v>Apr-19</c:v>
                </c:pt>
                <c:pt idx="284">
                  <c:v>Apr-19</c:v>
                </c:pt>
                <c:pt idx="285">
                  <c:v>Apr-19</c:v>
                </c:pt>
                <c:pt idx="286">
                  <c:v>Apr-19</c:v>
                </c:pt>
                <c:pt idx="287">
                  <c:v>Apr-19</c:v>
                </c:pt>
                <c:pt idx="288">
                  <c:v>Apr-19</c:v>
                </c:pt>
                <c:pt idx="289">
                  <c:v>Apr-19</c:v>
                </c:pt>
                <c:pt idx="290">
                  <c:v>Apr-19</c:v>
                </c:pt>
                <c:pt idx="291">
                  <c:v>Apr-19</c:v>
                </c:pt>
                <c:pt idx="292">
                  <c:v>Apr-19</c:v>
                </c:pt>
                <c:pt idx="293">
                  <c:v>Apr-19</c:v>
                </c:pt>
                <c:pt idx="294">
                  <c:v>Apr-19</c:v>
                </c:pt>
                <c:pt idx="295">
                  <c:v>Apr-19</c:v>
                </c:pt>
                <c:pt idx="296">
                  <c:v>Apr-19</c:v>
                </c:pt>
                <c:pt idx="297">
                  <c:v>Apr-19</c:v>
                </c:pt>
                <c:pt idx="298">
                  <c:v>Apr-19</c:v>
                </c:pt>
                <c:pt idx="299">
                  <c:v>Apr-19</c:v>
                </c:pt>
                <c:pt idx="300">
                  <c:v>Apr-19</c:v>
                </c:pt>
                <c:pt idx="301">
                  <c:v>Apr-19</c:v>
                </c:pt>
                <c:pt idx="302">
                  <c:v>Apr-19</c:v>
                </c:pt>
                <c:pt idx="303">
                  <c:v>Apr-19</c:v>
                </c:pt>
                <c:pt idx="304">
                  <c:v>May-19</c:v>
                </c:pt>
                <c:pt idx="305">
                  <c:v>May-19</c:v>
                </c:pt>
                <c:pt idx="306">
                  <c:v>May-19</c:v>
                </c:pt>
                <c:pt idx="307">
                  <c:v>May-19</c:v>
                </c:pt>
                <c:pt idx="308">
                  <c:v>May-19</c:v>
                </c:pt>
                <c:pt idx="309">
                  <c:v>May-19</c:v>
                </c:pt>
                <c:pt idx="310">
                  <c:v>May-19</c:v>
                </c:pt>
                <c:pt idx="311">
                  <c:v>May-19</c:v>
                </c:pt>
                <c:pt idx="312">
                  <c:v>May-19</c:v>
                </c:pt>
                <c:pt idx="313">
                  <c:v>May-19</c:v>
                </c:pt>
                <c:pt idx="314">
                  <c:v>May-19</c:v>
                </c:pt>
                <c:pt idx="315">
                  <c:v>May-19</c:v>
                </c:pt>
                <c:pt idx="316">
                  <c:v>May-19</c:v>
                </c:pt>
                <c:pt idx="317">
                  <c:v>May-19</c:v>
                </c:pt>
                <c:pt idx="318">
                  <c:v>May-19</c:v>
                </c:pt>
                <c:pt idx="319">
                  <c:v>May-19</c:v>
                </c:pt>
                <c:pt idx="320">
                  <c:v>May-19</c:v>
                </c:pt>
                <c:pt idx="321">
                  <c:v>May-19</c:v>
                </c:pt>
                <c:pt idx="322">
                  <c:v>May-19</c:v>
                </c:pt>
                <c:pt idx="323">
                  <c:v>May-19</c:v>
                </c:pt>
                <c:pt idx="324">
                  <c:v>May-19</c:v>
                </c:pt>
                <c:pt idx="325">
                  <c:v>May-19</c:v>
                </c:pt>
                <c:pt idx="326">
                  <c:v>May-19</c:v>
                </c:pt>
                <c:pt idx="327">
                  <c:v>May-19</c:v>
                </c:pt>
                <c:pt idx="328">
                  <c:v>May-19</c:v>
                </c:pt>
                <c:pt idx="329">
                  <c:v>May-19</c:v>
                </c:pt>
                <c:pt idx="330">
                  <c:v>May-19</c:v>
                </c:pt>
                <c:pt idx="331">
                  <c:v>May-19</c:v>
                </c:pt>
                <c:pt idx="332">
                  <c:v>May-19</c:v>
                </c:pt>
                <c:pt idx="333">
                  <c:v>May-19</c:v>
                </c:pt>
                <c:pt idx="334">
                  <c:v>May-19</c:v>
                </c:pt>
                <c:pt idx="335">
                  <c:v>Jun-19</c:v>
                </c:pt>
                <c:pt idx="336">
                  <c:v>Jun-19</c:v>
                </c:pt>
                <c:pt idx="337">
                  <c:v>Jun-19</c:v>
                </c:pt>
                <c:pt idx="338">
                  <c:v>Jun-19</c:v>
                </c:pt>
                <c:pt idx="339">
                  <c:v>Jun-19</c:v>
                </c:pt>
                <c:pt idx="340">
                  <c:v>Jun-19</c:v>
                </c:pt>
                <c:pt idx="341">
                  <c:v>Jun-19</c:v>
                </c:pt>
                <c:pt idx="342">
                  <c:v>Jun-19</c:v>
                </c:pt>
                <c:pt idx="343">
                  <c:v>Jun-19</c:v>
                </c:pt>
                <c:pt idx="344">
                  <c:v>Jun-19</c:v>
                </c:pt>
                <c:pt idx="345">
                  <c:v>Jun-19</c:v>
                </c:pt>
                <c:pt idx="346">
                  <c:v>Jun-19</c:v>
                </c:pt>
                <c:pt idx="347">
                  <c:v>Jun-19</c:v>
                </c:pt>
                <c:pt idx="348">
                  <c:v>Jun-19</c:v>
                </c:pt>
                <c:pt idx="349">
                  <c:v>Jun-19</c:v>
                </c:pt>
                <c:pt idx="350">
                  <c:v>Jun-19</c:v>
                </c:pt>
                <c:pt idx="351">
                  <c:v>Jun-19</c:v>
                </c:pt>
                <c:pt idx="352">
                  <c:v>Jun-19</c:v>
                </c:pt>
                <c:pt idx="353">
                  <c:v>Jun-19</c:v>
                </c:pt>
                <c:pt idx="354">
                  <c:v>Jun-19</c:v>
                </c:pt>
                <c:pt idx="355">
                  <c:v>Jun-19</c:v>
                </c:pt>
                <c:pt idx="356">
                  <c:v>Jun-19</c:v>
                </c:pt>
                <c:pt idx="357">
                  <c:v>Jun-19</c:v>
                </c:pt>
                <c:pt idx="358">
                  <c:v>Jun-19</c:v>
                </c:pt>
                <c:pt idx="359">
                  <c:v>Jun-19</c:v>
                </c:pt>
                <c:pt idx="360">
                  <c:v>Jun-19</c:v>
                </c:pt>
                <c:pt idx="361">
                  <c:v>Jun-19</c:v>
                </c:pt>
                <c:pt idx="362">
                  <c:v>Jun-19</c:v>
                </c:pt>
                <c:pt idx="363">
                  <c:v>Jun-19</c:v>
                </c:pt>
                <c:pt idx="364">
                  <c:v>Jun-19</c:v>
                </c:pt>
                <c:pt idx="365">
                  <c:v>Jul-19</c:v>
                </c:pt>
                <c:pt idx="366">
                  <c:v>Jul-19</c:v>
                </c:pt>
                <c:pt idx="367">
                  <c:v>Jul-19</c:v>
                </c:pt>
                <c:pt idx="368">
                  <c:v>Jul-19</c:v>
                </c:pt>
                <c:pt idx="369">
                  <c:v>Jul-19</c:v>
                </c:pt>
                <c:pt idx="370">
                  <c:v>Jul-19</c:v>
                </c:pt>
                <c:pt idx="371">
                  <c:v>Jul-19</c:v>
                </c:pt>
                <c:pt idx="372">
                  <c:v>Jul-19</c:v>
                </c:pt>
                <c:pt idx="373">
                  <c:v>Jul-19</c:v>
                </c:pt>
                <c:pt idx="374">
                  <c:v>Jul-19</c:v>
                </c:pt>
                <c:pt idx="375">
                  <c:v>Jul-19</c:v>
                </c:pt>
                <c:pt idx="376">
                  <c:v>Jul-19</c:v>
                </c:pt>
                <c:pt idx="377">
                  <c:v>Jul-19</c:v>
                </c:pt>
                <c:pt idx="378">
                  <c:v>Jul-19</c:v>
                </c:pt>
                <c:pt idx="379">
                  <c:v>Jul-19</c:v>
                </c:pt>
                <c:pt idx="380">
                  <c:v>Jul-19</c:v>
                </c:pt>
                <c:pt idx="381">
                  <c:v>Jul-19</c:v>
                </c:pt>
                <c:pt idx="382">
                  <c:v>Jul-19</c:v>
                </c:pt>
                <c:pt idx="383">
                  <c:v>Jul-19</c:v>
                </c:pt>
                <c:pt idx="384">
                  <c:v>Jul-19</c:v>
                </c:pt>
                <c:pt idx="385">
                  <c:v>Jul-19</c:v>
                </c:pt>
                <c:pt idx="386">
                  <c:v>Jul-19</c:v>
                </c:pt>
                <c:pt idx="387">
                  <c:v>Jul-19</c:v>
                </c:pt>
                <c:pt idx="388">
                  <c:v>Jul-19</c:v>
                </c:pt>
                <c:pt idx="389">
                  <c:v>Jul-19</c:v>
                </c:pt>
                <c:pt idx="390">
                  <c:v>Jul-19</c:v>
                </c:pt>
                <c:pt idx="391">
                  <c:v>Jul-19</c:v>
                </c:pt>
                <c:pt idx="392">
                  <c:v>Jul-19</c:v>
                </c:pt>
                <c:pt idx="393">
                  <c:v>Jul-19</c:v>
                </c:pt>
                <c:pt idx="394">
                  <c:v>Jul-19</c:v>
                </c:pt>
                <c:pt idx="395">
                  <c:v>Jul-19</c:v>
                </c:pt>
              </c:strCache>
              <c:extLst/>
            </c:strRef>
          </c:cat>
          <c:val>
            <c:numRef>
              <c:f>(eu!$H$2:$H$368,eu!$H$368:$H$397)</c:f>
              <c:numCache>
                <c:formatCode>0%</c:formatCode>
                <c:ptCount val="396"/>
                <c:pt idx="0">
                  <c:v>0.17586837294332724</c:v>
                </c:pt>
                <c:pt idx="1">
                  <c:v>0.1796008531383303</c:v>
                </c:pt>
                <c:pt idx="2">
                  <c:v>0.17783363802559415</c:v>
                </c:pt>
                <c:pt idx="3">
                  <c:v>0.18580134064594758</c:v>
                </c:pt>
                <c:pt idx="4">
                  <c:v>0.19111822059719683</c:v>
                </c:pt>
                <c:pt idx="5">
                  <c:v>0.17943327239488116</c:v>
                </c:pt>
                <c:pt idx="6">
                  <c:v>0.16275137111517365</c:v>
                </c:pt>
                <c:pt idx="7">
                  <c:v>0.17663010359536868</c:v>
                </c:pt>
                <c:pt idx="8">
                  <c:v>0.17468007312614259</c:v>
                </c:pt>
                <c:pt idx="9">
                  <c:v>0.17870201096892138</c:v>
                </c:pt>
                <c:pt idx="10">
                  <c:v>0.19881170018281535</c:v>
                </c:pt>
                <c:pt idx="11">
                  <c:v>0.19504875076173064</c:v>
                </c:pt>
                <c:pt idx="12">
                  <c:v>0.16523461304082876</c:v>
                </c:pt>
                <c:pt idx="13">
                  <c:v>0.15103595368677636</c:v>
                </c:pt>
                <c:pt idx="14">
                  <c:v>0.17580743449116393</c:v>
                </c:pt>
                <c:pt idx="15">
                  <c:v>0.18368372943327241</c:v>
                </c:pt>
                <c:pt idx="16">
                  <c:v>0.18929006703229739</c:v>
                </c:pt>
                <c:pt idx="17">
                  <c:v>0.20408287629494209</c:v>
                </c:pt>
                <c:pt idx="18">
                  <c:v>0.20461608775137111</c:v>
                </c:pt>
                <c:pt idx="19">
                  <c:v>0.18011882998171846</c:v>
                </c:pt>
                <c:pt idx="20">
                  <c:v>0.16278184034125534</c:v>
                </c:pt>
                <c:pt idx="21">
                  <c:v>0.22166361974405849</c:v>
                </c:pt>
                <c:pt idx="22">
                  <c:v>0.21479280926264474</c:v>
                </c:pt>
                <c:pt idx="23">
                  <c:v>0.21799207800121878</c:v>
                </c:pt>
                <c:pt idx="24">
                  <c:v>0.22854966483851311</c:v>
                </c:pt>
                <c:pt idx="25">
                  <c:v>0.23212979890310786</c:v>
                </c:pt>
                <c:pt idx="26">
                  <c:v>0.17975319926873859</c:v>
                </c:pt>
                <c:pt idx="27">
                  <c:v>0.16503656307129799</c:v>
                </c:pt>
                <c:pt idx="28">
                  <c:v>0.23653260207190735</c:v>
                </c:pt>
                <c:pt idx="29">
                  <c:v>0.21112126751980498</c:v>
                </c:pt>
                <c:pt idx="30">
                  <c:v>0.19276355880560633</c:v>
                </c:pt>
                <c:pt idx="31">
                  <c:v>0.20528480048735914</c:v>
                </c:pt>
                <c:pt idx="32">
                  <c:v>0.20836125494974109</c:v>
                </c:pt>
                <c:pt idx="33">
                  <c:v>0.16457508376484922</c:v>
                </c:pt>
                <c:pt idx="34">
                  <c:v>0.14295935454407063</c:v>
                </c:pt>
                <c:pt idx="35">
                  <c:v>0.18477929984779301</c:v>
                </c:pt>
                <c:pt idx="36">
                  <c:v>0.19414092223405874</c:v>
                </c:pt>
                <c:pt idx="37">
                  <c:v>0.18880097382836275</c:v>
                </c:pt>
                <c:pt idx="38">
                  <c:v>0.18551650692225774</c:v>
                </c:pt>
                <c:pt idx="39">
                  <c:v>0.20133881028449721</c:v>
                </c:pt>
                <c:pt idx="40">
                  <c:v>0.1574014909478168</c:v>
                </c:pt>
                <c:pt idx="41">
                  <c:v>0.14589416058394161</c:v>
                </c:pt>
                <c:pt idx="42">
                  <c:v>0.20089706553139727</c:v>
                </c:pt>
                <c:pt idx="43">
                  <c:v>0.1886743691091517</c:v>
                </c:pt>
                <c:pt idx="44">
                  <c:v>0.14990120079039368</c:v>
                </c:pt>
                <c:pt idx="45">
                  <c:v>0.17679331306990881</c:v>
                </c:pt>
                <c:pt idx="46">
                  <c:v>0.18411854103343464</c:v>
                </c:pt>
                <c:pt idx="47">
                  <c:v>0.14448328267477203</c:v>
                </c:pt>
                <c:pt idx="48">
                  <c:v>0.14051344371866931</c:v>
                </c:pt>
                <c:pt idx="49">
                  <c:v>0.18532806804374241</c:v>
                </c:pt>
                <c:pt idx="50">
                  <c:v>0.20633257403189068</c:v>
                </c:pt>
                <c:pt idx="51">
                  <c:v>0.23138475554205892</c:v>
                </c:pt>
                <c:pt idx="52">
                  <c:v>0.22043418855321087</c:v>
                </c:pt>
                <c:pt idx="53">
                  <c:v>0.21003491726127221</c:v>
                </c:pt>
                <c:pt idx="54">
                  <c:v>0.19743434036739033</c:v>
                </c:pt>
                <c:pt idx="55">
                  <c:v>0.18031866464339907</c:v>
                </c:pt>
                <c:pt idx="56">
                  <c:v>0.19817933545744199</c:v>
                </c:pt>
                <c:pt idx="57">
                  <c:v>0.20144114077669903</c:v>
                </c:pt>
                <c:pt idx="58">
                  <c:v>0.21683603822235703</c:v>
                </c:pt>
                <c:pt idx="59">
                  <c:v>0.21502881407340008</c:v>
                </c:pt>
                <c:pt idx="60">
                  <c:v>0.1973460721868365</c:v>
                </c:pt>
                <c:pt idx="61">
                  <c:v>0.14455565665756751</c:v>
                </c:pt>
                <c:pt idx="62">
                  <c:v>0.14323177201758375</c:v>
                </c:pt>
                <c:pt idx="63">
                  <c:v>0.19155804789330103</c:v>
                </c:pt>
                <c:pt idx="64">
                  <c:v>0.18772541294135475</c:v>
                </c:pt>
                <c:pt idx="65">
                  <c:v>0.19306060606060607</c:v>
                </c:pt>
                <c:pt idx="66">
                  <c:v>0.18362369337979093</c:v>
                </c:pt>
                <c:pt idx="67">
                  <c:v>0.18156339948492653</c:v>
                </c:pt>
                <c:pt idx="68">
                  <c:v>0.1481593697924557</c:v>
                </c:pt>
                <c:pt idx="69">
                  <c:v>0.13688673531193216</c:v>
                </c:pt>
                <c:pt idx="70">
                  <c:v>0.16657077971233913</c:v>
                </c:pt>
                <c:pt idx="71">
                  <c:v>0.14147744474719953</c:v>
                </c:pt>
                <c:pt idx="72">
                  <c:v>0.15167246859391556</c:v>
                </c:pt>
                <c:pt idx="73">
                  <c:v>0.18312651331719126</c:v>
                </c:pt>
                <c:pt idx="74">
                  <c:v>0.17960048426150121</c:v>
                </c:pt>
                <c:pt idx="75">
                  <c:v>0.13757566585956416</c:v>
                </c:pt>
                <c:pt idx="76">
                  <c:v>0.12653228003268865</c:v>
                </c:pt>
                <c:pt idx="77">
                  <c:v>0.17120658135283362</c:v>
                </c:pt>
                <c:pt idx="78">
                  <c:v>0.18535953686776357</c:v>
                </c:pt>
                <c:pt idx="79">
                  <c:v>0.17647775746496042</c:v>
                </c:pt>
                <c:pt idx="80">
                  <c:v>0.17995124923826936</c:v>
                </c:pt>
                <c:pt idx="81">
                  <c:v>0.18901584399756247</c:v>
                </c:pt>
                <c:pt idx="82">
                  <c:v>0.1595825716026813</c:v>
                </c:pt>
                <c:pt idx="83">
                  <c:v>0.14290067032297379</c:v>
                </c:pt>
                <c:pt idx="84">
                  <c:v>0.1737812309567337</c:v>
                </c:pt>
                <c:pt idx="85">
                  <c:v>0.21940684410646386</c:v>
                </c:pt>
                <c:pt idx="86">
                  <c:v>0.21038964983144534</c:v>
                </c:pt>
                <c:pt idx="87">
                  <c:v>0.22262951358257535</c:v>
                </c:pt>
                <c:pt idx="88">
                  <c:v>0.2427898808532542</c:v>
                </c:pt>
                <c:pt idx="89">
                  <c:v>0.18206608674456512</c:v>
                </c:pt>
                <c:pt idx="90">
                  <c:v>0.17739183424741012</c:v>
                </c:pt>
                <c:pt idx="91">
                  <c:v>0.19590188909201708</c:v>
                </c:pt>
                <c:pt idx="92">
                  <c:v>0.22513711151736746</c:v>
                </c:pt>
                <c:pt idx="93">
                  <c:v>0.24191042047531994</c:v>
                </c:pt>
                <c:pt idx="94">
                  <c:v>0.27047531992687385</c:v>
                </c:pt>
                <c:pt idx="95">
                  <c:v>0.26541742839731869</c:v>
                </c:pt>
                <c:pt idx="96">
                  <c:v>0.2208104814137721</c:v>
                </c:pt>
                <c:pt idx="97">
                  <c:v>0.19737964655697743</c:v>
                </c:pt>
                <c:pt idx="98">
                  <c:v>0.28371419865935404</c:v>
                </c:pt>
                <c:pt idx="99">
                  <c:v>0.29341864716636196</c:v>
                </c:pt>
                <c:pt idx="100">
                  <c:v>0.30199573430834858</c:v>
                </c:pt>
                <c:pt idx="101">
                  <c:v>0.29879646556977452</c:v>
                </c:pt>
                <c:pt idx="102">
                  <c:v>0.29082876294942106</c:v>
                </c:pt>
                <c:pt idx="103">
                  <c:v>0.2607404021937843</c:v>
                </c:pt>
                <c:pt idx="104">
                  <c:v>0.24235222425350395</c:v>
                </c:pt>
                <c:pt idx="105">
                  <c:v>0.34498781230956732</c:v>
                </c:pt>
                <c:pt idx="106">
                  <c:v>0.37853443022547223</c:v>
                </c:pt>
                <c:pt idx="107">
                  <c:v>0.36259902498476537</c:v>
                </c:pt>
                <c:pt idx="108">
                  <c:v>0.33878732480195006</c:v>
                </c:pt>
                <c:pt idx="109">
                  <c:v>0.36262949421084706</c:v>
                </c:pt>
                <c:pt idx="110">
                  <c:v>0.31203534430225471</c:v>
                </c:pt>
                <c:pt idx="111">
                  <c:v>0.30263558805606339</c:v>
                </c:pt>
                <c:pt idx="112">
                  <c:v>0.35752589884216945</c:v>
                </c:pt>
                <c:pt idx="113">
                  <c:v>0.37509140767824495</c:v>
                </c:pt>
                <c:pt idx="114">
                  <c:v>0.36704753199268741</c:v>
                </c:pt>
                <c:pt idx="115">
                  <c:v>0.34602376599634371</c:v>
                </c:pt>
                <c:pt idx="116">
                  <c:v>0.35767824497257772</c:v>
                </c:pt>
                <c:pt idx="117">
                  <c:v>0.31595045577057024</c:v>
                </c:pt>
                <c:pt idx="118">
                  <c:v>0.3117001828153565</c:v>
                </c:pt>
                <c:pt idx="119">
                  <c:v>0.38570993296770267</c:v>
                </c:pt>
                <c:pt idx="120">
                  <c:v>0.39344911639244362</c:v>
                </c:pt>
                <c:pt idx="121">
                  <c:v>0.38456733698964052</c:v>
                </c:pt>
                <c:pt idx="122">
                  <c:v>0.38644119439366237</c:v>
                </c:pt>
                <c:pt idx="123">
                  <c:v>0.4214655697745277</c:v>
                </c:pt>
                <c:pt idx="124">
                  <c:v>0.36776355880560635</c:v>
                </c:pt>
                <c:pt idx="125">
                  <c:v>0.34043266301035952</c:v>
                </c:pt>
                <c:pt idx="126">
                  <c:v>0.39594759293113957</c:v>
                </c:pt>
                <c:pt idx="127">
                  <c:v>0.39049360146252282</c:v>
                </c:pt>
                <c:pt idx="128">
                  <c:v>0.39828609496124029</c:v>
                </c:pt>
                <c:pt idx="129">
                  <c:v>0.39826492452573092</c:v>
                </c:pt>
                <c:pt idx="130">
                  <c:v>0.34666283084004607</c:v>
                </c:pt>
                <c:pt idx="131">
                  <c:v>0.29849177330895793</c:v>
                </c:pt>
                <c:pt idx="132">
                  <c:v>0.30848567946374161</c:v>
                </c:pt>
                <c:pt idx="133">
                  <c:v>0.34885740402193788</c:v>
                </c:pt>
                <c:pt idx="134">
                  <c:v>0.32888482632541138</c:v>
                </c:pt>
                <c:pt idx="135">
                  <c:v>0.34239792809262642</c:v>
                </c:pt>
                <c:pt idx="136">
                  <c:v>0.32027726995734312</c:v>
                </c:pt>
                <c:pt idx="137">
                  <c:v>0.30752589884216941</c:v>
                </c:pt>
                <c:pt idx="138">
                  <c:v>0.26777879341864719</c:v>
                </c:pt>
                <c:pt idx="139">
                  <c:v>0.26361974405850092</c:v>
                </c:pt>
                <c:pt idx="140">
                  <c:v>0.40895795246800731</c:v>
                </c:pt>
                <c:pt idx="141">
                  <c:v>0.4538086532602072</c:v>
                </c:pt>
                <c:pt idx="142">
                  <c:v>0.454392659216862</c:v>
                </c:pt>
                <c:pt idx="143">
                  <c:v>0.43902180496668686</c:v>
                </c:pt>
                <c:pt idx="144">
                  <c:v>0.42098012202322371</c:v>
                </c:pt>
                <c:pt idx="145">
                  <c:v>0.36146730655685583</c:v>
                </c:pt>
                <c:pt idx="146">
                  <c:v>0.32797408181185095</c:v>
                </c:pt>
                <c:pt idx="147">
                  <c:v>0.40388487683759516</c:v>
                </c:pt>
                <c:pt idx="148">
                  <c:v>0.3800339126748622</c:v>
                </c:pt>
                <c:pt idx="149">
                  <c:v>0.43953731320686157</c:v>
                </c:pt>
                <c:pt idx="150">
                  <c:v>0.44223547937738478</c:v>
                </c:pt>
                <c:pt idx="151">
                  <c:v>0.43062179225144209</c:v>
                </c:pt>
                <c:pt idx="152">
                  <c:v>0.34122486288848264</c:v>
                </c:pt>
                <c:pt idx="153">
                  <c:v>0.31942413162705663</c:v>
                </c:pt>
                <c:pt idx="154">
                  <c:v>0.40198049969530775</c:v>
                </c:pt>
                <c:pt idx="155">
                  <c:v>0.42503046922608168</c:v>
                </c:pt>
                <c:pt idx="156">
                  <c:v>0.44323583180987203</c:v>
                </c:pt>
                <c:pt idx="157">
                  <c:v>0.36116697135892745</c:v>
                </c:pt>
                <c:pt idx="158">
                  <c:v>0.32487812309567338</c:v>
                </c:pt>
                <c:pt idx="159">
                  <c:v>0.30435709932967703</c:v>
                </c:pt>
                <c:pt idx="160">
                  <c:v>0.27446678854357098</c:v>
                </c:pt>
                <c:pt idx="161">
                  <c:v>0.39171699741156168</c:v>
                </c:pt>
                <c:pt idx="162">
                  <c:v>0.42229387100192245</c:v>
                </c:pt>
                <c:pt idx="163">
                  <c:v>0.41999939450818929</c:v>
                </c:pt>
                <c:pt idx="164">
                  <c:v>0.41584548082890571</c:v>
                </c:pt>
                <c:pt idx="165">
                  <c:v>0.43241402276580287</c:v>
                </c:pt>
                <c:pt idx="166">
                  <c:v>0.34015843997562467</c:v>
                </c:pt>
                <c:pt idx="167">
                  <c:v>0.28407982937233395</c:v>
                </c:pt>
                <c:pt idx="168">
                  <c:v>0.36878992461626958</c:v>
                </c:pt>
                <c:pt idx="169">
                  <c:v>0.31872407424228666</c:v>
                </c:pt>
                <c:pt idx="170">
                  <c:v>0.32926589254083843</c:v>
                </c:pt>
                <c:pt idx="171">
                  <c:v>0.33235939747180382</c:v>
                </c:pt>
                <c:pt idx="172">
                  <c:v>0.30863543479906153</c:v>
                </c:pt>
                <c:pt idx="173">
                  <c:v>0.2529555149299208</c:v>
                </c:pt>
                <c:pt idx="174">
                  <c:v>0.22650822669104204</c:v>
                </c:pt>
                <c:pt idx="175">
                  <c:v>0.23513101767215114</c:v>
                </c:pt>
                <c:pt idx="176">
                  <c:v>0.27915904936014624</c:v>
                </c:pt>
                <c:pt idx="177">
                  <c:v>0.28155088360755637</c:v>
                </c:pt>
                <c:pt idx="178">
                  <c:v>0.3049207800121877</c:v>
                </c:pt>
                <c:pt idx="179">
                  <c:v>0.34169713589274836</c:v>
                </c:pt>
                <c:pt idx="180">
                  <c:v>0.3226691042047532</c:v>
                </c:pt>
                <c:pt idx="181">
                  <c:v>0.33449116392443629</c:v>
                </c:pt>
                <c:pt idx="182">
                  <c:v>0.36505179768433876</c:v>
                </c:pt>
                <c:pt idx="183">
                  <c:v>0.29678549664838511</c:v>
                </c:pt>
                <c:pt idx="184">
                  <c:v>0.38287629494210845</c:v>
                </c:pt>
                <c:pt idx="185">
                  <c:v>0.40495124923826936</c:v>
                </c:pt>
                <c:pt idx="186">
                  <c:v>0.41607251675807433</c:v>
                </c:pt>
                <c:pt idx="187">
                  <c:v>0.38103290676416818</c:v>
                </c:pt>
                <c:pt idx="188">
                  <c:v>0.33915295551492991</c:v>
                </c:pt>
                <c:pt idx="189">
                  <c:v>0.408897014015844</c:v>
                </c:pt>
                <c:pt idx="190">
                  <c:v>0.44483546617915909</c:v>
                </c:pt>
                <c:pt idx="191">
                  <c:v>0.44993906154783669</c:v>
                </c:pt>
                <c:pt idx="192">
                  <c:v>0.43537477148080439</c:v>
                </c:pt>
                <c:pt idx="193">
                  <c:v>0.43302864107251676</c:v>
                </c:pt>
                <c:pt idx="194">
                  <c:v>0.36281230956733701</c:v>
                </c:pt>
                <c:pt idx="195">
                  <c:v>0.33040828762949426</c:v>
                </c:pt>
                <c:pt idx="196">
                  <c:v>0.40760207190737358</c:v>
                </c:pt>
                <c:pt idx="197">
                  <c:v>0.39139244363193171</c:v>
                </c:pt>
                <c:pt idx="198">
                  <c:v>0.40655088360755637</c:v>
                </c:pt>
                <c:pt idx="199">
                  <c:v>0.39527726995734308</c:v>
                </c:pt>
                <c:pt idx="200">
                  <c:v>0.38107861060329068</c:v>
                </c:pt>
                <c:pt idx="201">
                  <c:v>0.34119439366240095</c:v>
                </c:pt>
                <c:pt idx="202">
                  <c:v>0.31348263254113345</c:v>
                </c:pt>
                <c:pt idx="203">
                  <c:v>0.42775746496039002</c:v>
                </c:pt>
                <c:pt idx="204">
                  <c:v>0.41450335161486901</c:v>
                </c:pt>
                <c:pt idx="205">
                  <c:v>0.43436928702010968</c:v>
                </c:pt>
                <c:pt idx="206">
                  <c:v>0.42851919561243146</c:v>
                </c:pt>
                <c:pt idx="207">
                  <c:v>0.3645795246800731</c:v>
                </c:pt>
                <c:pt idx="208">
                  <c:v>0.32851919561243148</c:v>
                </c:pt>
                <c:pt idx="209">
                  <c:v>0.29031078610603289</c:v>
                </c:pt>
                <c:pt idx="210">
                  <c:v>0.41430530164533819</c:v>
                </c:pt>
                <c:pt idx="211">
                  <c:v>0.43110907982937235</c:v>
                </c:pt>
                <c:pt idx="212">
                  <c:v>0.42868677635588059</c:v>
                </c:pt>
                <c:pt idx="213">
                  <c:v>0.41687995124923827</c:v>
                </c:pt>
                <c:pt idx="214">
                  <c:v>0.39154478976234003</c:v>
                </c:pt>
                <c:pt idx="215">
                  <c:v>0.36291895185862277</c:v>
                </c:pt>
                <c:pt idx="216">
                  <c:v>0.34844606946983542</c:v>
                </c:pt>
                <c:pt idx="217">
                  <c:v>0.42830591102985988</c:v>
                </c:pt>
                <c:pt idx="218">
                  <c:v>0.41843388177940277</c:v>
                </c:pt>
                <c:pt idx="219">
                  <c:v>0.39626751980499691</c:v>
                </c:pt>
                <c:pt idx="220">
                  <c:v>0.37676721511273614</c:v>
                </c:pt>
                <c:pt idx="221">
                  <c:v>0.36511273613650214</c:v>
                </c:pt>
                <c:pt idx="222">
                  <c:v>0.30962827544180377</c:v>
                </c:pt>
                <c:pt idx="223">
                  <c:v>0.28156611822059718</c:v>
                </c:pt>
                <c:pt idx="224">
                  <c:v>0.38779707495429616</c:v>
                </c:pt>
                <c:pt idx="225">
                  <c:v>0.426599634369287</c:v>
                </c:pt>
                <c:pt idx="226">
                  <c:v>0.41834247410115782</c:v>
                </c:pt>
                <c:pt idx="227">
                  <c:v>0.43554235222425353</c:v>
                </c:pt>
                <c:pt idx="228">
                  <c:v>0.38996039000609384</c:v>
                </c:pt>
                <c:pt idx="229">
                  <c:v>0.35703839122486286</c:v>
                </c:pt>
                <c:pt idx="230">
                  <c:v>0.32500000000000001</c:v>
                </c:pt>
                <c:pt idx="231">
                  <c:v>0.40319926873857403</c:v>
                </c:pt>
                <c:pt idx="232">
                  <c:v>0.42012492382693478</c:v>
                </c:pt>
                <c:pt idx="233">
                  <c:v>0.40965874466788543</c:v>
                </c:pt>
                <c:pt idx="234">
                  <c:v>0.41291895185862282</c:v>
                </c:pt>
                <c:pt idx="235">
                  <c:v>0.38068251066422915</c:v>
                </c:pt>
                <c:pt idx="236">
                  <c:v>0.37506093845216332</c:v>
                </c:pt>
                <c:pt idx="237">
                  <c:v>0.36610298598415597</c:v>
                </c:pt>
                <c:pt idx="238">
                  <c:v>0.47292809262644731</c:v>
                </c:pt>
                <c:pt idx="239">
                  <c:v>0.46651432053625835</c:v>
                </c:pt>
                <c:pt idx="240">
                  <c:v>0.43907678244972576</c:v>
                </c:pt>
                <c:pt idx="241">
                  <c:v>0.47475624619134676</c:v>
                </c:pt>
                <c:pt idx="242">
                  <c:v>0.49645033516148684</c:v>
                </c:pt>
                <c:pt idx="243">
                  <c:v>0.44980195003046924</c:v>
                </c:pt>
                <c:pt idx="244">
                  <c:v>0.39063071297989027</c:v>
                </c:pt>
                <c:pt idx="245">
                  <c:v>0.44538391224862889</c:v>
                </c:pt>
                <c:pt idx="246">
                  <c:v>0.46657525898842167</c:v>
                </c:pt>
                <c:pt idx="247">
                  <c:v>0.46116697135892748</c:v>
                </c:pt>
                <c:pt idx="248">
                  <c:v>0.48228214503351613</c:v>
                </c:pt>
                <c:pt idx="249">
                  <c:v>0.49856794637416207</c:v>
                </c:pt>
                <c:pt idx="250">
                  <c:v>0.42723948811700185</c:v>
                </c:pt>
                <c:pt idx="251">
                  <c:v>0.4275137111517367</c:v>
                </c:pt>
                <c:pt idx="252">
                  <c:v>0.4968616697135893</c:v>
                </c:pt>
                <c:pt idx="253">
                  <c:v>0.50351919561243141</c:v>
                </c:pt>
                <c:pt idx="254">
                  <c:v>0.48490249847653871</c:v>
                </c:pt>
                <c:pt idx="255">
                  <c:v>0.48974710542352223</c:v>
                </c:pt>
                <c:pt idx="256">
                  <c:v>0.49897928092626448</c:v>
                </c:pt>
                <c:pt idx="257">
                  <c:v>0.42637111517367454</c:v>
                </c:pt>
                <c:pt idx="258">
                  <c:v>0.4113650213284582</c:v>
                </c:pt>
                <c:pt idx="259">
                  <c:v>0.50458561852528949</c:v>
                </c:pt>
                <c:pt idx="260">
                  <c:v>0.53005789152955518</c:v>
                </c:pt>
                <c:pt idx="261">
                  <c:v>0.49783668494820232</c:v>
                </c:pt>
                <c:pt idx="262">
                  <c:v>0.48711151736745889</c:v>
                </c:pt>
                <c:pt idx="263">
                  <c:v>0.51215722120658136</c:v>
                </c:pt>
                <c:pt idx="264">
                  <c:v>0.49707495429616089</c:v>
                </c:pt>
                <c:pt idx="265">
                  <c:v>0.4954905545399147</c:v>
                </c:pt>
                <c:pt idx="266">
                  <c:v>0.54092017062766606</c:v>
                </c:pt>
                <c:pt idx="267">
                  <c:v>0.52368982327848868</c:v>
                </c:pt>
                <c:pt idx="268">
                  <c:v>0.53386654478976237</c:v>
                </c:pt>
                <c:pt idx="269">
                  <c:v>0.53051492992078009</c:v>
                </c:pt>
                <c:pt idx="270">
                  <c:v>0.48478062157221208</c:v>
                </c:pt>
                <c:pt idx="271">
                  <c:v>0.45616051994236489</c:v>
                </c:pt>
                <c:pt idx="272">
                  <c:v>0.44977148080438761</c:v>
                </c:pt>
                <c:pt idx="273">
                  <c:v>0.54765386959171236</c:v>
                </c:pt>
                <c:pt idx="274">
                  <c:v>0.57941803778184042</c:v>
                </c:pt>
                <c:pt idx="275">
                  <c:v>0.59785191956124317</c:v>
                </c:pt>
                <c:pt idx="276">
                  <c:v>0.61701706276660573</c:v>
                </c:pt>
                <c:pt idx="277">
                  <c:v>0.56514320536258378</c:v>
                </c:pt>
                <c:pt idx="278">
                  <c:v>0.50955210237659965</c:v>
                </c:pt>
                <c:pt idx="279">
                  <c:v>0.49524680073126143</c:v>
                </c:pt>
                <c:pt idx="280">
                  <c:v>0.5398994515539306</c:v>
                </c:pt>
                <c:pt idx="281">
                  <c:v>0.54689213893967092</c:v>
                </c:pt>
                <c:pt idx="282">
                  <c:v>0.51781727113632259</c:v>
                </c:pt>
                <c:pt idx="283">
                  <c:v>0.54391708406251893</c:v>
                </c:pt>
                <c:pt idx="284">
                  <c:v>0.56408786434131919</c:v>
                </c:pt>
                <c:pt idx="285">
                  <c:v>0.51564480115865075</c:v>
                </c:pt>
                <c:pt idx="286">
                  <c:v>0.47931627542091609</c:v>
                </c:pt>
                <c:pt idx="287">
                  <c:v>0.50924808400217247</c:v>
                </c:pt>
                <c:pt idx="288">
                  <c:v>0.51556936817331489</c:v>
                </c:pt>
                <c:pt idx="289">
                  <c:v>0.54248385734113824</c:v>
                </c:pt>
                <c:pt idx="290">
                  <c:v>0.57057510108020038</c:v>
                </c:pt>
                <c:pt idx="291">
                  <c:v>0.53653973809667499</c:v>
                </c:pt>
                <c:pt idx="292">
                  <c:v>0.5015840926920524</c:v>
                </c:pt>
                <c:pt idx="293">
                  <c:v>0.5086747933136202</c:v>
                </c:pt>
                <c:pt idx="294">
                  <c:v>0.50757347172771716</c:v>
                </c:pt>
                <c:pt idx="295">
                  <c:v>0.52158892040311389</c:v>
                </c:pt>
                <c:pt idx="296">
                  <c:v>0.53792770502685416</c:v>
                </c:pt>
                <c:pt idx="297">
                  <c:v>0.52238851004767362</c:v>
                </c:pt>
                <c:pt idx="298">
                  <c:v>0.52781968499185328</c:v>
                </c:pt>
                <c:pt idx="299">
                  <c:v>0.49017862530927525</c:v>
                </c:pt>
                <c:pt idx="300">
                  <c:v>0.48829280067587955</c:v>
                </c:pt>
                <c:pt idx="301">
                  <c:v>0.54343431295636957</c:v>
                </c:pt>
                <c:pt idx="302">
                  <c:v>0.53773157926498105</c:v>
                </c:pt>
                <c:pt idx="303">
                  <c:v>0.48429485245308068</c:v>
                </c:pt>
                <c:pt idx="304">
                  <c:v>0.51872246696035251</c:v>
                </c:pt>
                <c:pt idx="305">
                  <c:v>0.54230281817633219</c:v>
                </c:pt>
                <c:pt idx="306">
                  <c:v>0.5015840926920524</c:v>
                </c:pt>
                <c:pt idx="307">
                  <c:v>0.50144831331844797</c:v>
                </c:pt>
                <c:pt idx="308">
                  <c:v>0.55293886910868384</c:v>
                </c:pt>
                <c:pt idx="309">
                  <c:v>0.54369078510651148</c:v>
                </c:pt>
                <c:pt idx="310">
                  <c:v>0.50840323456641123</c:v>
                </c:pt>
                <c:pt idx="311">
                  <c:v>0.53774666586204822</c:v>
                </c:pt>
                <c:pt idx="312">
                  <c:v>0.56318266851728926</c:v>
                </c:pt>
                <c:pt idx="313">
                  <c:v>0.45060648120210012</c:v>
                </c:pt>
                <c:pt idx="314">
                  <c:v>0.41341801943153705</c:v>
                </c:pt>
                <c:pt idx="315">
                  <c:v>0.45671655301430214</c:v>
                </c:pt>
                <c:pt idx="316">
                  <c:v>0.4738549272826022</c:v>
                </c:pt>
                <c:pt idx="317">
                  <c:v>0.4486753967775029</c:v>
                </c:pt>
                <c:pt idx="318">
                  <c:v>0.47444330456822165</c:v>
                </c:pt>
                <c:pt idx="319">
                  <c:v>0.47749079717578907</c:v>
                </c:pt>
                <c:pt idx="320">
                  <c:v>0.44359121356586811</c:v>
                </c:pt>
                <c:pt idx="321">
                  <c:v>0.44193168788847992</c:v>
                </c:pt>
                <c:pt idx="322">
                  <c:v>0.52490797175789039</c:v>
                </c:pt>
                <c:pt idx="323">
                  <c:v>0.54455072113933989</c:v>
                </c:pt>
                <c:pt idx="324">
                  <c:v>0.54560678293404141</c:v>
                </c:pt>
                <c:pt idx="325">
                  <c:v>0.55105304447528813</c:v>
                </c:pt>
                <c:pt idx="326">
                  <c:v>0.51967292257558384</c:v>
                </c:pt>
                <c:pt idx="327">
                  <c:v>0.44594472270834595</c:v>
                </c:pt>
                <c:pt idx="328">
                  <c:v>0.41611852030655966</c:v>
                </c:pt>
                <c:pt idx="329">
                  <c:v>0.46078993422243686</c:v>
                </c:pt>
                <c:pt idx="330">
                  <c:v>0.49535332810331306</c:v>
                </c:pt>
                <c:pt idx="331">
                  <c:v>0.48919799649990947</c:v>
                </c:pt>
                <c:pt idx="332">
                  <c:v>0.47451873755355745</c:v>
                </c:pt>
                <c:pt idx="333">
                  <c:v>0.48218272886367752</c:v>
                </c:pt>
                <c:pt idx="334">
                  <c:v>0.40997550456096055</c:v>
                </c:pt>
                <c:pt idx="335">
                  <c:v>0.41050148024585603</c:v>
                </c:pt>
                <c:pt idx="336">
                  <c:v>0.43616909366875556</c:v>
                </c:pt>
                <c:pt idx="337">
                  <c:v>0.45017507476368662</c:v>
                </c:pt>
                <c:pt idx="338">
                  <c:v>0.44786078175014649</c:v>
                </c:pt>
                <c:pt idx="339">
                  <c:v>0.44166929654509113</c:v>
                </c:pt>
                <c:pt idx="340">
                  <c:v>0.46898997640623358</c:v>
                </c:pt>
                <c:pt idx="341">
                  <c:v>0.4078114903145334</c:v>
                </c:pt>
                <c:pt idx="342">
                  <c:v>0.40110905730129387</c:v>
                </c:pt>
                <c:pt idx="343">
                  <c:v>0.45591572366740307</c:v>
                </c:pt>
                <c:pt idx="344">
                  <c:v>0.47462543017297087</c:v>
                </c:pt>
                <c:pt idx="345">
                  <c:v>0.47518146161128894</c:v>
                </c:pt>
                <c:pt idx="346">
                  <c:v>0.44257096914776911</c:v>
                </c:pt>
                <c:pt idx="347">
                  <c:v>0.44488526216130925</c:v>
                </c:pt>
                <c:pt idx="348">
                  <c:v>0.38928211832950121</c:v>
                </c:pt>
                <c:pt idx="349">
                  <c:v>0.39413612250725089</c:v>
                </c:pt>
                <c:pt idx="350">
                  <c:v>0.45460829839351996</c:v>
                </c:pt>
                <c:pt idx="351">
                  <c:v>0.42680672647761597</c:v>
                </c:pt>
                <c:pt idx="352">
                  <c:v>0.42533399455990867</c:v>
                </c:pt>
                <c:pt idx="353">
                  <c:v>0.42022451647806686</c:v>
                </c:pt>
                <c:pt idx="354">
                  <c:v>0.45585561216055781</c:v>
                </c:pt>
                <c:pt idx="355">
                  <c:v>0.38541995401469725</c:v>
                </c:pt>
                <c:pt idx="356">
                  <c:v>0.38375185969974301</c:v>
                </c:pt>
                <c:pt idx="357">
                  <c:v>0.43598875914821988</c:v>
                </c:pt>
                <c:pt idx="358">
                  <c:v>0.38968787100070629</c:v>
                </c:pt>
                <c:pt idx="359">
                  <c:v>0.42758817606660354</c:v>
                </c:pt>
                <c:pt idx="360">
                  <c:v>0.44048209428489848</c:v>
                </c:pt>
                <c:pt idx="361">
                  <c:v>0.42921118675142389</c:v>
                </c:pt>
                <c:pt idx="362">
                  <c:v>0.39391070435658143</c:v>
                </c:pt>
                <c:pt idx="363">
                  <c:v>0.38172309634371759</c:v>
                </c:pt>
                <c:pt idx="364">
                  <c:v>0.400763416136934</c:v>
                </c:pt>
                <c:pt idx="365">
                  <c:v>0.40503133312294304</c:v>
                </c:pt>
                <c:pt idx="366">
                  <c:v>0.40503133312294304</c:v>
                </c:pt>
                <c:pt idx="367">
                  <c:v>0.37384848894699663</c:v>
                </c:pt>
                <c:pt idx="368">
                  <c:v>0.37279653757720566</c:v>
                </c:pt>
                <c:pt idx="369">
                  <c:v>0.39104037990472323</c:v>
                </c:pt>
                <c:pt idx="370">
                  <c:v>0.34840629367476672</c:v>
                </c:pt>
                <c:pt idx="371">
                  <c:v>0.33485114888117457</c:v>
                </c:pt>
                <c:pt idx="372">
                  <c:v>0.42040485099860242</c:v>
                </c:pt>
                <c:pt idx="373">
                  <c:v>0.40540703004072548</c:v>
                </c:pt>
                <c:pt idx="374">
                  <c:v>0.39938085147949443</c:v>
                </c:pt>
                <c:pt idx="375">
                  <c:v>0.37754534661797634</c:v>
                </c:pt>
                <c:pt idx="376">
                  <c:v>0.39611980223314247</c:v>
                </c:pt>
                <c:pt idx="377">
                  <c:v>0.35482319703049153</c:v>
                </c:pt>
                <c:pt idx="378">
                  <c:v>0.32120583682731468</c:v>
                </c:pt>
                <c:pt idx="379">
                  <c:v>0.38104684189170912</c:v>
                </c:pt>
                <c:pt idx="380">
                  <c:v>0.41860150579324645</c:v>
                </c:pt>
                <c:pt idx="381">
                  <c:v>0.41640743579339673</c:v>
                </c:pt>
                <c:pt idx="382">
                  <c:v>0.41837608764257694</c:v>
                </c:pt>
                <c:pt idx="383">
                  <c:v>0.40136453120538601</c:v>
                </c:pt>
                <c:pt idx="384">
                  <c:v>0.32756262867619429</c:v>
                </c:pt>
                <c:pt idx="385">
                  <c:v>0.30787611018439204</c:v>
                </c:pt>
                <c:pt idx="386">
                  <c:v>0.40696992921870068</c:v>
                </c:pt>
                <c:pt idx="387">
                  <c:v>0.44509565243526744</c:v>
                </c:pt>
                <c:pt idx="388">
                  <c:v>0.45274484168131879</c:v>
                </c:pt>
                <c:pt idx="389">
                  <c:v>0.46535323024209907</c:v>
                </c:pt>
                <c:pt idx="390">
                  <c:v>0.44240566250394481</c:v>
                </c:pt>
                <c:pt idx="391">
                  <c:v>0.43364441038125723</c:v>
                </c:pt>
                <c:pt idx="392">
                  <c:v>0.38484889469966788</c:v>
                </c:pt>
                <c:pt idx="393">
                  <c:v>0.41213951880738769</c:v>
                </c:pt>
                <c:pt idx="394">
                  <c:v>0.40479088709556227</c:v>
                </c:pt>
                <c:pt idx="395">
                  <c:v>0.41706866236869394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B650-4898-9C2E-76A3CBAE7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8586280"/>
        <c:axId val="698586608"/>
      </c:lineChart>
      <c:catAx>
        <c:axId val="698586280"/>
        <c:scaling>
          <c:orientation val="minMax"/>
        </c:scaling>
        <c:delete val="0"/>
        <c:axPos val="b"/>
        <c:numFmt formatCode="m/d/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586608"/>
        <c:crosses val="autoZero"/>
        <c:auto val="1"/>
        <c:lblAlgn val="ctr"/>
        <c:lblOffset val="100"/>
        <c:tickLblSkip val="35"/>
        <c:tickMarkSkip val="60"/>
        <c:noMultiLvlLbl val="0"/>
      </c:catAx>
      <c:valAx>
        <c:axId val="69858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586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EUROPE:</a:t>
            </a:r>
            <a:r>
              <a:rPr lang="en-US" baseline="0" dirty="0"/>
              <a:t> REGASIFICATION CAPACITY OF LARGE-SCALE TERMINALS BCM/YEAR</a:t>
            </a:r>
            <a:endParaRPr lang="en-US" dirty="0"/>
          </a:p>
        </c:rich>
      </c:tx>
      <c:layout>
        <c:manualLayout>
          <c:xMode val="edge"/>
          <c:yMode val="edge"/>
          <c:x val="0.15777374481114212"/>
          <c:y val="3.44612378910807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Sheet1!$A$18</c:f>
              <c:strCache>
                <c:ptCount val="1"/>
                <c:pt idx="0">
                  <c:v>operational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254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15-45C4-8C38-F85AE9FB143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15-45C4-8C38-F85AE9FB143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115-45C4-8C38-F85AE9FB143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15-45C4-8C38-F85AE9FB143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115-45C4-8C38-F85AE9FB143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115-45C4-8C38-F85AE9FB143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115-45C4-8C38-F85AE9FB143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260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115-45C4-8C38-F85AE9FB143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260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115-45C4-8C38-F85AE9FB14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Sheet1!$H$17:$P$17</c:f>
              <c:strCache>
                <c:ptCount val="9"/>
                <c:pt idx="0">
                  <c:v>2019*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2027</c:v>
                </c:pt>
                <c:pt idx="8">
                  <c:v>NA</c:v>
                </c:pt>
              </c:strCache>
            </c:strRef>
          </c:cat>
          <c:val>
            <c:numRef>
              <c:f>Sheet1!$H$18:$P$18</c:f>
              <c:numCache>
                <c:formatCode>General</c:formatCode>
                <c:ptCount val="9"/>
                <c:pt idx="0">
                  <c:v>253.52999999999997</c:v>
                </c:pt>
                <c:pt idx="1">
                  <c:v>256.13</c:v>
                </c:pt>
                <c:pt idx="2">
                  <c:v>256.13</c:v>
                </c:pt>
                <c:pt idx="3">
                  <c:v>259.93</c:v>
                </c:pt>
                <c:pt idx="4">
                  <c:v>259.93</c:v>
                </c:pt>
                <c:pt idx="5">
                  <c:v>259.93</c:v>
                </c:pt>
                <c:pt idx="6">
                  <c:v>259.93</c:v>
                </c:pt>
                <c:pt idx="7">
                  <c:v>259.93</c:v>
                </c:pt>
                <c:pt idx="8">
                  <c:v>259.93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15-45C4-8C38-F85AE9FB143B}"/>
            </c:ext>
          </c:extLst>
        </c:ser>
        <c:ser>
          <c:idx val="1"/>
          <c:order val="1"/>
          <c:tx>
            <c:strRef>
              <c:f>Sheet1!$A$19</c:f>
              <c:strCache>
                <c:ptCount val="1"/>
                <c:pt idx="0">
                  <c:v>under construction</c:v>
                </c:pt>
              </c:strCache>
            </c:strRef>
          </c:tx>
          <c:spPr>
            <a:solidFill>
              <a:srgbClr val="99FF6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115-45C4-8C38-F85AE9FB143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115-45C4-8C38-F85AE9FB143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1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115-45C4-8C38-F85AE9FB143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115-45C4-8C38-F85AE9FB143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115-45C4-8C38-F85AE9FB143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115-45C4-8C38-F85AE9FB143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115-45C4-8C38-F85AE9FB143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115-45C4-8C38-F85AE9FB143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115-45C4-8C38-F85AE9FB14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Sheet1!$H$17:$P$17</c:f>
              <c:strCache>
                <c:ptCount val="9"/>
                <c:pt idx="0">
                  <c:v>2019*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2027</c:v>
                </c:pt>
                <c:pt idx="8">
                  <c:v>NA</c:v>
                </c:pt>
              </c:strCache>
            </c:strRef>
          </c:cat>
          <c:val>
            <c:numRef>
              <c:f>Sheet1!$H$19:$P$19</c:f>
              <c:numCache>
                <c:formatCode>General</c:formatCode>
                <c:ptCount val="9"/>
                <c:pt idx="0">
                  <c:v>7.7</c:v>
                </c:pt>
                <c:pt idx="1">
                  <c:v>5.0999999999999996</c:v>
                </c:pt>
                <c:pt idx="2">
                  <c:v>5.0999999999999996</c:v>
                </c:pt>
                <c:pt idx="3">
                  <c:v>1.3</c:v>
                </c:pt>
                <c:pt idx="4">
                  <c:v>1.3</c:v>
                </c:pt>
                <c:pt idx="5">
                  <c:v>1.3</c:v>
                </c:pt>
                <c:pt idx="6">
                  <c:v>1.3</c:v>
                </c:pt>
                <c:pt idx="7">
                  <c:v>1.3</c:v>
                </c:pt>
                <c:pt idx="8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15-45C4-8C38-F85AE9FB143B}"/>
            </c:ext>
          </c:extLst>
        </c:ser>
        <c:ser>
          <c:idx val="2"/>
          <c:order val="2"/>
          <c:tx>
            <c:strRef>
              <c:f>Sheet1!$A$20</c:f>
              <c:strCache>
                <c:ptCount val="1"/>
                <c:pt idx="0">
                  <c:v>planned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1.5677053681688452E-3"/>
                  <c:y val="-4.135348546929693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115-45C4-8C38-F85AE9FB143B}"/>
                </c:ext>
              </c:extLst>
            </c:dLbl>
            <c:dLbl>
              <c:idx val="2"/>
              <c:layout>
                <c:manualLayout>
                  <c:x val="-1.5677053681688738E-3"/>
                  <c:y val="-4.365090132870232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115-45C4-8C38-F85AE9FB143B}"/>
                </c:ext>
              </c:extLst>
            </c:dLbl>
            <c:dLbl>
              <c:idx val="3"/>
              <c:layout>
                <c:manualLayout>
                  <c:x val="1.5677053681688164E-3"/>
                  <c:y val="-5.284056476632386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115-45C4-8C38-F85AE9FB143B}"/>
                </c:ext>
              </c:extLst>
            </c:dLbl>
            <c:dLbl>
              <c:idx val="4"/>
              <c:layout>
                <c:manualLayout>
                  <c:x val="-1.5677053681688738E-3"/>
                  <c:y val="-5.054314890691852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115-45C4-8C38-F85AE9FB143B}"/>
                </c:ext>
              </c:extLst>
            </c:dLbl>
            <c:dLbl>
              <c:idx val="5"/>
              <c:layout>
                <c:manualLayout>
                  <c:x val="1.5677053681687014E-3"/>
                  <c:y val="-6.20302282039453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115-45C4-8C38-F85AE9FB143B}"/>
                </c:ext>
              </c:extLst>
            </c:dLbl>
            <c:dLbl>
              <c:idx val="6"/>
              <c:layout>
                <c:manualLayout>
                  <c:x val="0"/>
                  <c:y val="-3.675865375048625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115-45C4-8C38-F85AE9FB143B}"/>
                </c:ext>
              </c:extLst>
            </c:dLbl>
            <c:dLbl>
              <c:idx val="7"/>
              <c:layout>
                <c:manualLayout>
                  <c:x val="-1.5677053681687014E-3"/>
                  <c:y val="-6.66250599227561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15-45C4-8C38-F85AE9FB143B}"/>
                </c:ext>
              </c:extLst>
            </c:dLbl>
            <c:dLbl>
              <c:idx val="8"/>
              <c:layout>
                <c:manualLayout>
                  <c:x val="1.1496373226153454E-16"/>
                  <c:y val="-0.1286552881267015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115-45C4-8C38-F85AE9FB14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Sheet1!$H$17:$P$17</c:f>
              <c:strCache>
                <c:ptCount val="9"/>
                <c:pt idx="0">
                  <c:v>2019*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2027</c:v>
                </c:pt>
                <c:pt idx="8">
                  <c:v>NA</c:v>
                </c:pt>
              </c:strCache>
            </c:strRef>
          </c:cat>
          <c:val>
            <c:numRef>
              <c:f>Sheet1!$H$20:$P$20</c:f>
              <c:numCache>
                <c:formatCode>General</c:formatCode>
                <c:ptCount val="9"/>
                <c:pt idx="1">
                  <c:v>2.4</c:v>
                </c:pt>
                <c:pt idx="2">
                  <c:v>8.5</c:v>
                </c:pt>
                <c:pt idx="3">
                  <c:v>39.75</c:v>
                </c:pt>
                <c:pt idx="4">
                  <c:v>43.35</c:v>
                </c:pt>
                <c:pt idx="5">
                  <c:v>48.85</c:v>
                </c:pt>
                <c:pt idx="6">
                  <c:v>52.95</c:v>
                </c:pt>
                <c:pt idx="7">
                  <c:v>52.95</c:v>
                </c:pt>
                <c:pt idx="8">
                  <c:v>131.05000000000001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15-45C4-8C38-F85AE9FB1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9925776"/>
        <c:axId val="499921840"/>
      </c:barChart>
      <c:lineChart>
        <c:grouping val="standard"/>
        <c:varyColors val="0"/>
        <c:ser>
          <c:idx val="3"/>
          <c:order val="3"/>
          <c:tx>
            <c:v>trend</c:v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trendline>
            <c:spPr>
              <a:ln w="31750" cap="rnd" cmpd="sng">
                <a:solidFill>
                  <a:schemeClr val="accent4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val>
            <c:numRef>
              <c:f>Sheet1!$H$21:$P$21</c:f>
              <c:numCache>
                <c:formatCode>General</c:formatCode>
                <c:ptCount val="9"/>
                <c:pt idx="0">
                  <c:v>261.22999999999996</c:v>
                </c:pt>
                <c:pt idx="1">
                  <c:v>263.63</c:v>
                </c:pt>
                <c:pt idx="2">
                  <c:v>269.73</c:v>
                </c:pt>
                <c:pt idx="3">
                  <c:v>300.98</c:v>
                </c:pt>
                <c:pt idx="4">
                  <c:v>304.58000000000004</c:v>
                </c:pt>
                <c:pt idx="5">
                  <c:v>310.08000000000004</c:v>
                </c:pt>
                <c:pt idx="6">
                  <c:v>314.18</c:v>
                </c:pt>
                <c:pt idx="7">
                  <c:v>314.18</c:v>
                </c:pt>
                <c:pt idx="8">
                  <c:v>392.28000000000003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115-45C4-8C38-F85AE9FB1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0244648"/>
        <c:axId val="350240056"/>
      </c:lineChart>
      <c:catAx>
        <c:axId val="49992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921840"/>
        <c:crosses val="autoZero"/>
        <c:auto val="1"/>
        <c:lblAlgn val="ctr"/>
        <c:lblOffset val="100"/>
        <c:noMultiLvlLbl val="0"/>
      </c:catAx>
      <c:valAx>
        <c:axId val="49992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925776"/>
        <c:crosses val="autoZero"/>
        <c:crossBetween val="between"/>
      </c:valAx>
      <c:valAx>
        <c:axId val="35024005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350244648"/>
        <c:crosses val="max"/>
        <c:crossBetween val="between"/>
      </c:valAx>
      <c:catAx>
        <c:axId val="350244648"/>
        <c:scaling>
          <c:orientation val="minMax"/>
        </c:scaling>
        <c:delete val="1"/>
        <c:axPos val="b"/>
        <c:majorTickMark val="out"/>
        <c:minorTickMark val="none"/>
        <c:tickLblPos val="nextTo"/>
        <c:crossAx val="350240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</a:t>
            </a:r>
            <a:r>
              <a:rPr lang="en-US" baseline="30000"/>
              <a:t>3 </a:t>
            </a:r>
            <a:r>
              <a:rPr lang="en-US" baseline="0"/>
              <a:t>LNG</a:t>
            </a:r>
          </a:p>
        </c:rich>
      </c:tx>
      <c:layout>
        <c:manualLayout>
          <c:xMode val="edge"/>
          <c:yMode val="edge"/>
          <c:x val="2.3371406041319945E-2"/>
          <c:y val="2.31864160464604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Reloading</c:v>
                </c:pt>
                <c:pt idx="1">
                  <c:v>Transshipment</c:v>
                </c:pt>
                <c:pt idx="2">
                  <c:v>Small-scale ship loadings</c:v>
                </c:pt>
                <c:pt idx="3">
                  <c:v>Truck loading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2410196.824</c:v>
                </c:pt>
                <c:pt idx="1">
                  <c:v>370000</c:v>
                </c:pt>
                <c:pt idx="2">
                  <c:v>0</c:v>
                </c:pt>
                <c:pt idx="3">
                  <c:v>2260708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28-4D5B-A35D-A30050208C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Reloading</c:v>
                </c:pt>
                <c:pt idx="1">
                  <c:v>Transshipment</c:v>
                </c:pt>
                <c:pt idx="2">
                  <c:v>Small-scale ship loadings</c:v>
                </c:pt>
                <c:pt idx="3">
                  <c:v>Truck loading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8917228.7680000011</c:v>
                </c:pt>
                <c:pt idx="1">
                  <c:v>4698163</c:v>
                </c:pt>
                <c:pt idx="2">
                  <c:v>464678</c:v>
                </c:pt>
                <c:pt idx="3">
                  <c:v>2540198.1651773076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28-4D5B-A35D-A30050208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28488192"/>
        <c:axId val="72848556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1745951789276432"/>
                  <c:y val="-0.64783234395496359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28-4D5B-A35D-A30050208CC6}"/>
                </c:ext>
              </c:extLst>
            </c:dLbl>
            <c:dLbl>
              <c:idx val="1"/>
              <c:layout>
                <c:manualLayout>
                  <c:x val="-0.13125348237628068"/>
                  <c:y val="-0.341359499903694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28-4D5B-A35D-A30050208CC6}"/>
                </c:ext>
              </c:extLst>
            </c:dLbl>
            <c:dLbl>
              <c:idx val="3"/>
              <c:layout>
                <c:manualLayout>
                  <c:x val="-8.0585464290959669E-2"/>
                  <c:y val="-0.24730503556011169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28-4D5B-A35D-A30050208CC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Reloading</c:v>
                </c:pt>
                <c:pt idx="1">
                  <c:v>Transshipment</c:v>
                </c:pt>
                <c:pt idx="2">
                  <c:v>Small-scale ship loadings</c:v>
                </c:pt>
                <c:pt idx="3">
                  <c:v>Truck loading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2.6997927634809633</c:v>
                </c:pt>
                <c:pt idx="1">
                  <c:v>11.697737837837838</c:v>
                </c:pt>
                <c:pt idx="3">
                  <c:v>0.12362948473544905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728-4D5B-A35D-A30050208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1516520"/>
        <c:axId val="731519144"/>
      </c:lineChart>
      <c:catAx>
        <c:axId val="72848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8485568"/>
        <c:crosses val="autoZero"/>
        <c:auto val="1"/>
        <c:lblAlgn val="ctr"/>
        <c:lblOffset val="100"/>
        <c:noMultiLvlLbl val="0"/>
      </c:catAx>
      <c:valAx>
        <c:axId val="72848556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8488192"/>
        <c:crosses val="autoZero"/>
        <c:crossBetween val="between"/>
      </c:valAx>
      <c:valAx>
        <c:axId val="731519144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731516520"/>
        <c:crosses val="max"/>
        <c:crossBetween val="between"/>
      </c:valAx>
      <c:catAx>
        <c:axId val="731516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31519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en-US" sz="1800" b="1" dirty="0">
                <a:latin typeface="Gill Sans MT" panose="020B0502020104020203" pitchFamily="34" charset="0"/>
              </a:rPr>
              <a:t>Utilisation</a:t>
            </a:r>
            <a:r>
              <a:rPr lang="en-US" sz="1800" b="1" baseline="0" dirty="0">
                <a:latin typeface="Gill Sans MT" panose="020B0502020104020203" pitchFamily="34" charset="0"/>
              </a:rPr>
              <a:t> rate per country</a:t>
            </a:r>
            <a:endParaRPr lang="en-US" sz="1800" b="1" dirty="0">
              <a:latin typeface="Gill Sans MT" panose="020B050202010402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Sheet11!$A$2</c:f>
              <c:strCache>
                <c:ptCount val="1"/>
                <c:pt idx="0">
                  <c:v>Jul-18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Sheet11!$B$1:$K$1</c:f>
              <c:strCache>
                <c:ptCount val="10"/>
                <c:pt idx="0">
                  <c:v>BE</c:v>
                </c:pt>
                <c:pt idx="1">
                  <c:v>FR</c:v>
                </c:pt>
                <c:pt idx="2">
                  <c:v>GR</c:v>
                </c:pt>
                <c:pt idx="3">
                  <c:v>IT</c:v>
                </c:pt>
                <c:pt idx="4">
                  <c:v>LI</c:v>
                </c:pt>
                <c:pt idx="5">
                  <c:v>NE</c:v>
                </c:pt>
                <c:pt idx="6">
                  <c:v>PL</c:v>
                </c:pt>
                <c:pt idx="7">
                  <c:v>PT</c:v>
                </c:pt>
                <c:pt idx="8">
                  <c:v>SP</c:v>
                </c:pt>
                <c:pt idx="9">
                  <c:v>UK</c:v>
                </c:pt>
              </c:strCache>
            </c:strRef>
          </c:cat>
          <c:val>
            <c:numRef>
              <c:f>Sheet11!$B$2:$K$2</c:f>
              <c:numCache>
                <c:formatCode>0%</c:formatCode>
                <c:ptCount val="10"/>
                <c:pt idx="0">
                  <c:v>8.3290395152218866E-2</c:v>
                </c:pt>
                <c:pt idx="1">
                  <c:v>0.17967899015545774</c:v>
                </c:pt>
                <c:pt idx="2">
                  <c:v>0.19560474060120872</c:v>
                </c:pt>
                <c:pt idx="3">
                  <c:v>0.4229536976080755</c:v>
                </c:pt>
                <c:pt idx="4">
                  <c:v>0.20794242385297518</c:v>
                </c:pt>
                <c:pt idx="5">
                  <c:v>1.1692673710727033E-2</c:v>
                </c:pt>
                <c:pt idx="6">
                  <c:v>0.65750574621542357</c:v>
                </c:pt>
                <c:pt idx="7">
                  <c:v>0.72756324454557608</c:v>
                </c:pt>
                <c:pt idx="8">
                  <c:v>0.18322789992520896</c:v>
                </c:pt>
                <c:pt idx="9">
                  <c:v>6.7629755197686617E-2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9-483A-9865-4B29757A473E}"/>
            </c:ext>
          </c:extLst>
        </c:ser>
        <c:ser>
          <c:idx val="1"/>
          <c:order val="1"/>
          <c:tx>
            <c:strRef>
              <c:f>Sheet11!$A$3</c:f>
              <c:strCache>
                <c:ptCount val="1"/>
                <c:pt idx="0">
                  <c:v>Jul-19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Sheet11!$B$1:$K$1</c:f>
              <c:strCache>
                <c:ptCount val="10"/>
                <c:pt idx="0">
                  <c:v>BE</c:v>
                </c:pt>
                <c:pt idx="1">
                  <c:v>FR</c:v>
                </c:pt>
                <c:pt idx="2">
                  <c:v>GR</c:v>
                </c:pt>
                <c:pt idx="3">
                  <c:v>IT</c:v>
                </c:pt>
                <c:pt idx="4">
                  <c:v>LI</c:v>
                </c:pt>
                <c:pt idx="5">
                  <c:v>NE</c:v>
                </c:pt>
                <c:pt idx="6">
                  <c:v>PL</c:v>
                </c:pt>
                <c:pt idx="7">
                  <c:v>PT</c:v>
                </c:pt>
                <c:pt idx="8">
                  <c:v>SP</c:v>
                </c:pt>
                <c:pt idx="9">
                  <c:v>UK</c:v>
                </c:pt>
              </c:strCache>
            </c:strRef>
          </c:cat>
          <c:val>
            <c:numRef>
              <c:f>Sheet11!$B$3:$K$3</c:f>
              <c:numCache>
                <c:formatCode>0%</c:formatCode>
                <c:ptCount val="10"/>
                <c:pt idx="0">
                  <c:v>0.1376465038644363</c:v>
                </c:pt>
                <c:pt idx="1">
                  <c:v>0.31180907304737898</c:v>
                </c:pt>
                <c:pt idx="2">
                  <c:v>0.40275370806391858</c:v>
                </c:pt>
                <c:pt idx="3">
                  <c:v>0.38198462648895609</c:v>
                </c:pt>
                <c:pt idx="4">
                  <c:v>0.56455468448785517</c:v>
                </c:pt>
                <c:pt idx="5">
                  <c:v>0.34563011685676287</c:v>
                </c:pt>
                <c:pt idx="6">
                  <c:v>0.63987080922564799</c:v>
                </c:pt>
                <c:pt idx="7">
                  <c:v>0.59734305983134794</c:v>
                </c:pt>
                <c:pt idx="8">
                  <c:v>0.42360405499495296</c:v>
                </c:pt>
                <c:pt idx="9">
                  <c:v>0.11054494690133124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89-483A-9865-4B29757A4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745584"/>
        <c:axId val="409744928"/>
      </c:barChart>
      <c:catAx>
        <c:axId val="40974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744928"/>
        <c:crosses val="autoZero"/>
        <c:auto val="1"/>
        <c:lblAlgn val="ctr"/>
        <c:lblOffset val="100"/>
        <c:noMultiLvlLbl val="0"/>
      </c:catAx>
      <c:valAx>
        <c:axId val="40974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74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0.17545</cdr:x>
      <cdr:y>0.12878</cdr:y>
    </cdr:from>
    <cdr:to>
      <cdr:x>0.24873</cdr:x>
      <cdr:y>0.19253</cdr:y>
    </cdr:to>
    <cdr:sp macro="" textlink="">
      <cdr:nvSpPr>
        <cdr:cNvPr id="2" name="Arrow: Right 1">
          <a:extLst xmlns:a="http://schemas.openxmlformats.org/drawingml/2006/main">
            <a:ext uri="{FF2B5EF4-FFF2-40B4-BE49-F238E27FC236}">
              <a16:creationId xmlns:a16="http://schemas.microsoft.com/office/drawing/2014/main" id="{EB885176-3ED8-4130-8BAD-09458DDA762D}"/>
            </a:ext>
          </a:extLst>
        </cdr:cNvPr>
        <cdr:cNvSpPr/>
      </cdr:nvSpPr>
      <cdr:spPr>
        <a:xfrm xmlns:a="http://schemas.openxmlformats.org/drawingml/2006/main" rot="19482202">
          <a:off x="1378621" y="564281"/>
          <a:ext cx="575792" cy="279345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2">
            <a:lumMod val="50000"/>
          </a:schemeClr>
        </a:solidFill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BE"/>
        </a:p>
      </cdr:txBody>
    </cdr:sp>
  </cdr:relSizeAnchor>
  <cdr:relSizeAnchor xmlns:cdr="http://schemas.openxmlformats.org/drawingml/2006/chartDrawing">
    <cdr:from>
      <cdr:x>0.83109</cdr:x>
      <cdr:y>0.52733</cdr:y>
    </cdr:from>
    <cdr:to>
      <cdr:x>0.90438</cdr:x>
      <cdr:y>0.59108</cdr:y>
    </cdr:to>
    <cdr:sp macro="" textlink="">
      <cdr:nvSpPr>
        <cdr:cNvPr id="3" name="Arrow: Right 2">
          <a:extLst xmlns:a="http://schemas.openxmlformats.org/drawingml/2006/main">
            <a:ext uri="{FF2B5EF4-FFF2-40B4-BE49-F238E27FC236}">
              <a16:creationId xmlns:a16="http://schemas.microsoft.com/office/drawing/2014/main" id="{059A72FC-AA7C-4444-9BCE-347EA9042224}"/>
            </a:ext>
          </a:extLst>
        </cdr:cNvPr>
        <cdr:cNvSpPr/>
      </cdr:nvSpPr>
      <cdr:spPr>
        <a:xfrm xmlns:a="http://schemas.openxmlformats.org/drawingml/2006/main" rot="19903306">
          <a:off x="6530209" y="2310678"/>
          <a:ext cx="575870" cy="279344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2">
            <a:lumMod val="50000"/>
          </a:schemeClr>
        </a:solidFill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BE"/>
        </a:p>
      </cdr:txBody>
    </cdr:sp>
  </cdr:relSizeAnchor>
  <cdr:relSizeAnchor xmlns:cdr="http://schemas.openxmlformats.org/drawingml/2006/chartDrawing">
    <cdr:from>
      <cdr:x>0.40426</cdr:x>
      <cdr:y>0.39313</cdr:y>
    </cdr:from>
    <cdr:to>
      <cdr:x>0.44467</cdr:x>
      <cdr:y>0.53348</cdr:y>
    </cdr:to>
    <cdr:sp macro="" textlink="">
      <cdr:nvSpPr>
        <cdr:cNvPr id="4" name="Arrow: Right 3">
          <a:extLst xmlns:a="http://schemas.openxmlformats.org/drawingml/2006/main">
            <a:ext uri="{FF2B5EF4-FFF2-40B4-BE49-F238E27FC236}">
              <a16:creationId xmlns:a16="http://schemas.microsoft.com/office/drawing/2014/main" id="{059A72FC-AA7C-4444-9BCE-347EA9042224}"/>
            </a:ext>
          </a:extLst>
        </cdr:cNvPr>
        <cdr:cNvSpPr/>
      </cdr:nvSpPr>
      <cdr:spPr>
        <a:xfrm xmlns:a="http://schemas.openxmlformats.org/drawingml/2006/main" rot="18085226">
          <a:off x="3027719" y="1871382"/>
          <a:ext cx="615017" cy="317515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2">
            <a:lumMod val="50000"/>
          </a:schemeClr>
        </a:solidFill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BE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7" rIns="92192" bIns="46097" numCol="1" anchor="t" anchorCtr="0" compatLnSpc="1">
            <a:prstTxWarp prst="textNoShape">
              <a:avLst/>
            </a:prstTxWarp>
          </a:bodyPr>
          <a:lstStyle>
            <a:lvl1pPr defTabSz="92194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5" y="4"/>
            <a:ext cx="2944811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7" rIns="92192" bIns="46097" numCol="1" anchor="t" anchorCtr="0" compatLnSpc="1">
            <a:prstTxWarp prst="textNoShape">
              <a:avLst/>
            </a:prstTxWarp>
          </a:bodyPr>
          <a:lstStyle>
            <a:lvl1pPr algn="r" defTabSz="92194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1342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7" rIns="92192" bIns="46097" numCol="1" anchor="b" anchorCtr="0" compatLnSpc="1">
            <a:prstTxWarp prst="textNoShape">
              <a:avLst/>
            </a:prstTxWarp>
          </a:bodyPr>
          <a:lstStyle>
            <a:lvl1pPr defTabSz="92194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5" y="9431342"/>
            <a:ext cx="2944811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7" rIns="92192" bIns="46097" numCol="1" anchor="b" anchorCtr="0" compatLnSpc="1">
            <a:prstTxWarp prst="textNoShape">
              <a:avLst/>
            </a:prstTxWarp>
          </a:bodyPr>
          <a:lstStyle>
            <a:lvl1pPr algn="r" defTabSz="92194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0CA330A-F0FF-432B-AA5C-ECBEAE469D1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274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7180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199" y="3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63588"/>
            <a:ext cx="4976813" cy="3732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4" y="4724403"/>
            <a:ext cx="4952999" cy="449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50388"/>
            <a:ext cx="2971801" cy="45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199" y="9450388"/>
            <a:ext cx="2895600" cy="45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5A7BADA-97D2-4395-9851-02451DD6FFA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687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63588"/>
            <a:ext cx="4976813" cy="3732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1700" y="4610101"/>
            <a:ext cx="4952999" cy="5112633"/>
          </a:xfrm>
        </p:spPr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A7BADA-97D2-4395-9851-02451DD6FFAB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294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0538" y="298450"/>
            <a:ext cx="5376862" cy="403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sz="1400" dirty="0">
                <a:cs typeface="Arial"/>
              </a:rPr>
            </a:br>
            <a:endParaRPr lang="en-US" sz="1400" dirty="0"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76FD7-4139-8242-BBF6-8B89F6FB0326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99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63588"/>
            <a:ext cx="4976813" cy="3732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A7BADA-97D2-4395-9851-02451DD6FFAB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7809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63588"/>
            <a:ext cx="4976813" cy="3732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6560" y="4622802"/>
            <a:ext cx="5961376" cy="518159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A7BADA-97D2-4395-9851-02451DD6FFAB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0476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A7BADA-97D2-4395-9851-02451DD6FFAB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897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Greatest jumps</a:t>
            </a:r>
          </a:p>
          <a:p>
            <a:pPr marL="171450" indent="-171450">
              <a:buFontTx/>
              <a:buChar char="-"/>
            </a:pPr>
            <a:r>
              <a:rPr lang="en-US" dirty="0"/>
              <a:t>Lithuania</a:t>
            </a:r>
          </a:p>
          <a:p>
            <a:pPr marL="171450" indent="-171450">
              <a:buFontTx/>
              <a:buChar char="-"/>
            </a:pPr>
            <a:r>
              <a:rPr lang="en-US" dirty="0"/>
              <a:t>NE</a:t>
            </a:r>
          </a:p>
          <a:p>
            <a:pPr marL="171450" indent="-171450">
              <a:buFontTx/>
              <a:buChar char="-"/>
            </a:pPr>
            <a:r>
              <a:rPr lang="en-US" dirty="0"/>
              <a:t>Spain</a:t>
            </a:r>
          </a:p>
          <a:p>
            <a:pPr marL="171450" indent="-171450">
              <a:buFontTx/>
              <a:buChar char="-"/>
            </a:pPr>
            <a:r>
              <a:rPr lang="en-US" dirty="0"/>
              <a:t>Greece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A7BADA-97D2-4395-9851-02451DD6FFAB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1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63588"/>
            <a:ext cx="4976813" cy="3732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A7BADA-97D2-4395-9851-02451DD6FFAB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629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63588"/>
            <a:ext cx="4976813" cy="3732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A7BADA-97D2-4395-9851-02451DD6FFAB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6604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A7BADA-97D2-4395-9851-02451DD6FFAB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63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63588"/>
            <a:ext cx="4976813" cy="3732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5774" y="4724402"/>
            <a:ext cx="6122504" cy="4917437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A7BADA-97D2-4395-9851-02451DD6FFAB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246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63588"/>
            <a:ext cx="4976813" cy="3732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7078" y="4532950"/>
            <a:ext cx="5844209" cy="5194146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A7BADA-97D2-4395-9851-02451DD6FFAB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650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63588"/>
            <a:ext cx="4976813" cy="3732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A7BADA-97D2-4395-9851-02451DD6FFAB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465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63588"/>
            <a:ext cx="4976813" cy="3732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7BADA-97D2-4395-9851-02451DD6FFAB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131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63588"/>
            <a:ext cx="4976813" cy="3732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A7BADA-97D2-4395-9851-02451DD6FFAB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6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SE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4B66BB9A-46B0-41F2-8D29-E30DB43828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19243" b="81456"/>
          <a:stretch/>
        </p:blipFill>
        <p:spPr>
          <a:xfrm>
            <a:off x="8" y="0"/>
            <a:ext cx="9143997" cy="1364776"/>
          </a:xfrm>
          <a:prstGeom prst="rect">
            <a:avLst/>
          </a:prstGeom>
        </p:spPr>
      </p:pic>
      <p:sp>
        <p:nvSpPr>
          <p:cNvPr id="2" name="Espace réservé du numéro de diapositive 5"/>
          <p:cNvSpPr txBox="1">
            <a:spLocks noGrp="1"/>
          </p:cNvSpPr>
          <p:nvPr userDrawn="1"/>
        </p:nvSpPr>
        <p:spPr bwMode="auto">
          <a:xfrm>
            <a:off x="8605388" y="6553200"/>
            <a:ext cx="538619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92C8970-40FE-4B40-984B-FCCB47A0F331}" type="slidenum">
              <a:rPr lang="en-GB" sz="1050">
                <a:latin typeface="Gill Sans MT" panose="020B0502020104020203" pitchFamily="34" charset="0"/>
                <a:cs typeface="Calibri" pitchFamily="34" charset="0"/>
              </a:rPr>
              <a:pPr algn="ctr">
                <a:defRPr/>
              </a:pPr>
              <a:t>‹#›</a:t>
            </a:fld>
            <a:endParaRPr lang="en-GB" sz="1050" dirty="0">
              <a:latin typeface="Gill Sans MT" panose="020B0502020104020203" pitchFamily="34" charset="0"/>
              <a:cs typeface="Calibri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46286" y="1528934"/>
            <a:ext cx="8638406" cy="5176671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66693" indent="0" algn="just" defTabSz="197639">
              <a:spcBef>
                <a:spcPts val="0"/>
              </a:spcBef>
              <a:buFont typeface="Courier New" panose="02070309020205020404" pitchFamily="49" charset="0"/>
              <a:buNone/>
              <a:defRPr lang="fr-FR" sz="1500" b="0" dirty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20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E65050CC-B5D1-48D1-AF5D-FC57534BDB2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05916" y="243335"/>
            <a:ext cx="8578776" cy="4390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7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8" name="Picture 7" descr="GIE">
            <a:extLst>
              <a:ext uri="{FF2B5EF4-FFF2-40B4-BE49-F238E27FC236}">
                <a16:creationId xmlns:a16="http://schemas.microsoft.com/office/drawing/2014/main" id="{75277FC3-CAAD-4E2A-8D7E-F7A47FD09C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052" y="97318"/>
            <a:ext cx="1314298" cy="8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1729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GSE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CE708FF1-9603-44D5-BE11-673382F15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19243" b="81456"/>
          <a:stretch/>
        </p:blipFill>
        <p:spPr>
          <a:xfrm>
            <a:off x="8" y="0"/>
            <a:ext cx="9143997" cy="1364776"/>
          </a:xfrm>
          <a:prstGeom prst="rect">
            <a:avLst/>
          </a:prstGeom>
        </p:spPr>
      </p:pic>
      <p:sp>
        <p:nvSpPr>
          <p:cNvPr id="2" name="Espace réservé du numéro de diapositive 5"/>
          <p:cNvSpPr txBox="1">
            <a:spLocks noGrp="1"/>
          </p:cNvSpPr>
          <p:nvPr userDrawn="1"/>
        </p:nvSpPr>
        <p:spPr bwMode="auto">
          <a:xfrm>
            <a:off x="8605388" y="6553200"/>
            <a:ext cx="538619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92C8970-40FE-4B40-984B-FCCB47A0F331}" type="slidenum">
              <a:rPr lang="en-GB" sz="1050">
                <a:latin typeface="Gill Sans MT" panose="020B0502020104020203" pitchFamily="34" charset="0"/>
                <a:cs typeface="Calibri" pitchFamily="34" charset="0"/>
              </a:rPr>
              <a:pPr algn="ctr">
                <a:defRPr/>
              </a:pPr>
              <a:t>‹#›</a:t>
            </a:fld>
            <a:endParaRPr lang="en-GB" sz="1050" dirty="0">
              <a:latin typeface="Gill Sans MT" panose="020B0502020104020203" pitchFamily="34" charset="0"/>
              <a:cs typeface="Calibri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26900" y="5056909"/>
            <a:ext cx="8690212" cy="1496292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66693" indent="0" algn="just" defTabSz="197639">
              <a:spcBef>
                <a:spcPts val="0"/>
              </a:spcBef>
              <a:buFont typeface="Courier New" panose="02070309020205020404" pitchFamily="49" charset="0"/>
              <a:buNone/>
              <a:defRPr lang="fr-FR" sz="1500" b="0" dirty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35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B1524C-46F4-4781-932E-D4672607CB5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26900" y="-1"/>
            <a:ext cx="8507126" cy="4390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A71F738-EE73-43C9-86DD-3EC13C3CF543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37136" y="480003"/>
            <a:ext cx="8507126" cy="4390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9" name="Picture 8" descr="GIE">
            <a:extLst>
              <a:ext uri="{FF2B5EF4-FFF2-40B4-BE49-F238E27FC236}">
                <a16:creationId xmlns:a16="http://schemas.microsoft.com/office/drawing/2014/main" id="{B0463190-14E3-42E4-856E-8882EF33D6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34" y="183897"/>
            <a:ext cx="1314298" cy="8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7782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SE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4997359B-76E2-413B-B052-67BAB3FF59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19243" b="81456"/>
          <a:stretch/>
        </p:blipFill>
        <p:spPr>
          <a:xfrm>
            <a:off x="8" y="0"/>
            <a:ext cx="9143997" cy="1364776"/>
          </a:xfrm>
          <a:prstGeom prst="rect">
            <a:avLst/>
          </a:prstGeom>
        </p:spPr>
      </p:pic>
      <p:sp>
        <p:nvSpPr>
          <p:cNvPr id="2" name="Espace réservé du numéro de diapositive 5"/>
          <p:cNvSpPr txBox="1">
            <a:spLocks noGrp="1"/>
          </p:cNvSpPr>
          <p:nvPr userDrawn="1"/>
        </p:nvSpPr>
        <p:spPr bwMode="auto">
          <a:xfrm>
            <a:off x="8605388" y="6553200"/>
            <a:ext cx="538619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92C8970-40FE-4B40-984B-FCCB47A0F331}" type="slidenum">
              <a:rPr lang="en-GB" sz="1050">
                <a:latin typeface="Gill Sans MT" panose="020B0502020104020203" pitchFamily="34" charset="0"/>
                <a:cs typeface="Calibri" pitchFamily="34" charset="0"/>
              </a:rPr>
              <a:pPr algn="ctr">
                <a:defRPr/>
              </a:pPr>
              <a:t>‹#›</a:t>
            </a:fld>
            <a:endParaRPr lang="en-GB" sz="1050" dirty="0">
              <a:latin typeface="Gill Sans MT" panose="020B0502020104020203" pitchFamily="34" charset="0"/>
              <a:cs typeface="Calibri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46286" y="1528934"/>
            <a:ext cx="8638406" cy="5176671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tabLst/>
              <a:defRPr sz="135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350" b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03612" indent="-136919" algn="just" defTabSz="197639">
              <a:spcBef>
                <a:spcPts val="0"/>
              </a:spcBef>
              <a:buFont typeface="Courier New" panose="02070309020205020404" pitchFamily="49" charset="0"/>
              <a:buChar char="o"/>
              <a:defRPr sz="1200" b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90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0C7B87B-358B-4B48-8D34-8DDE0BA1E8D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05916" y="194552"/>
            <a:ext cx="8578776" cy="4390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9" name="Picture 8" descr="GIE">
            <a:extLst>
              <a:ext uri="{FF2B5EF4-FFF2-40B4-BE49-F238E27FC236}">
                <a16:creationId xmlns:a16="http://schemas.microsoft.com/office/drawing/2014/main" id="{5735A37B-3482-4415-8F1A-AB8B8CEBB0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34" y="183897"/>
            <a:ext cx="1314298" cy="8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2904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SE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B33BDF97-8031-408C-AAE8-8B6EBA014B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19243" b="81456"/>
          <a:stretch/>
        </p:blipFill>
        <p:spPr>
          <a:xfrm>
            <a:off x="8" y="0"/>
            <a:ext cx="9143997" cy="1364776"/>
          </a:xfrm>
          <a:prstGeom prst="rect">
            <a:avLst/>
          </a:prstGeom>
        </p:spPr>
      </p:pic>
      <p:sp>
        <p:nvSpPr>
          <p:cNvPr id="2" name="Espace réservé du numéro de diapositive 5"/>
          <p:cNvSpPr txBox="1">
            <a:spLocks noGrp="1"/>
          </p:cNvSpPr>
          <p:nvPr userDrawn="1"/>
        </p:nvSpPr>
        <p:spPr bwMode="auto">
          <a:xfrm>
            <a:off x="8605388" y="6553200"/>
            <a:ext cx="538619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92C8970-40FE-4B40-984B-FCCB47A0F331}" type="slidenum">
              <a:rPr lang="en-GB" sz="1050">
                <a:latin typeface="Gill Sans MT" panose="020B0502020104020203" pitchFamily="34" charset="0"/>
                <a:cs typeface="Calibri" pitchFamily="34" charset="0"/>
              </a:rPr>
              <a:pPr algn="ctr">
                <a:defRPr/>
              </a:pPr>
              <a:t>‹#›</a:t>
            </a:fld>
            <a:endParaRPr lang="en-GB" sz="1050" dirty="0">
              <a:latin typeface="Gill Sans MT" panose="020B0502020104020203" pitchFamily="34" charset="0"/>
              <a:cs typeface="Calibri" pitchFamily="34" charset="0"/>
            </a:endParaRP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B269D79C-C342-438C-ABC1-F807CE53668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05918" y="194552"/>
            <a:ext cx="8578777" cy="4390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6" name="Picture 5" descr="GIE">
            <a:extLst>
              <a:ext uri="{FF2B5EF4-FFF2-40B4-BE49-F238E27FC236}">
                <a16:creationId xmlns:a16="http://schemas.microsoft.com/office/drawing/2014/main" id="{A468F7C4-8444-40AE-98CC-450004FCBE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34" y="183897"/>
            <a:ext cx="1314298" cy="8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6583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S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778C09E5-92F6-4ECD-AB5D-CD7B1FE31D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19243" b="81456"/>
          <a:stretch/>
        </p:blipFill>
        <p:spPr>
          <a:xfrm>
            <a:off x="8" y="0"/>
            <a:ext cx="9143997" cy="1364776"/>
          </a:xfrm>
          <a:prstGeom prst="rect">
            <a:avLst/>
          </a:prstGeom>
        </p:spPr>
      </p:pic>
      <p:sp>
        <p:nvSpPr>
          <p:cNvPr id="2" name="Espace réservé du numéro de diapositive 5"/>
          <p:cNvSpPr txBox="1">
            <a:spLocks noGrp="1"/>
          </p:cNvSpPr>
          <p:nvPr userDrawn="1"/>
        </p:nvSpPr>
        <p:spPr bwMode="auto">
          <a:xfrm>
            <a:off x="8605388" y="6553200"/>
            <a:ext cx="538619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92C8970-40FE-4B40-984B-FCCB47A0F331}" type="slidenum">
              <a:rPr lang="en-GB" sz="1050">
                <a:latin typeface="Gill Sans MT" panose="020B0502020104020203" pitchFamily="34" charset="0"/>
                <a:cs typeface="Calibri" pitchFamily="34" charset="0"/>
              </a:rPr>
              <a:pPr algn="ctr">
                <a:defRPr/>
              </a:pPr>
              <a:t>‹#›</a:t>
            </a:fld>
            <a:endParaRPr lang="en-GB" sz="1050" dirty="0">
              <a:latin typeface="Gill Sans MT" panose="020B0502020104020203" pitchFamily="34" charset="0"/>
              <a:cs typeface="Calibri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13898" y="1528934"/>
            <a:ext cx="8543499" cy="517667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03612" indent="-136919" algn="just" defTabSz="197639">
              <a:spcBef>
                <a:spcPts val="0"/>
              </a:spcBef>
              <a:buFont typeface="Courier New" panose="02070309020205020404" pitchFamily="49" charset="0"/>
              <a:buChar char="o"/>
              <a:defRPr sz="1350" b="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050" i="1">
                <a:solidFill>
                  <a:schemeClr val="accent3">
                    <a:lumMod val="6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8FD769D-8B91-4215-8AEA-E54DEF3216C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05919" y="194552"/>
            <a:ext cx="8551481" cy="4390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6" name="Picture 5" descr="GIE">
            <a:extLst>
              <a:ext uri="{FF2B5EF4-FFF2-40B4-BE49-F238E27FC236}">
                <a16:creationId xmlns:a16="http://schemas.microsoft.com/office/drawing/2014/main" id="{26AE55C3-859B-4B61-AA6A-33BB0DA61E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34" y="183897"/>
            <a:ext cx="1314298" cy="8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24943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S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8E981C9A-63A5-4763-9F7E-28482065DD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19243" b="81456"/>
          <a:stretch/>
        </p:blipFill>
        <p:spPr>
          <a:xfrm>
            <a:off x="8" y="0"/>
            <a:ext cx="9143997" cy="1364776"/>
          </a:xfrm>
          <a:prstGeom prst="rect">
            <a:avLst/>
          </a:prstGeom>
        </p:spPr>
      </p:pic>
      <p:sp>
        <p:nvSpPr>
          <p:cNvPr id="2" name="Espace réservé du numéro de diapositive 5"/>
          <p:cNvSpPr txBox="1">
            <a:spLocks noGrp="1"/>
          </p:cNvSpPr>
          <p:nvPr userDrawn="1"/>
        </p:nvSpPr>
        <p:spPr bwMode="auto">
          <a:xfrm>
            <a:off x="8605388" y="6553200"/>
            <a:ext cx="538619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92C8970-40FE-4B40-984B-FCCB47A0F331}" type="slidenum">
              <a:rPr lang="en-GB" sz="1050">
                <a:latin typeface="Gill Sans MT" panose="020B0502020104020203" pitchFamily="34" charset="0"/>
                <a:cs typeface="Calibri" pitchFamily="34" charset="0"/>
              </a:rPr>
              <a:pPr algn="ctr">
                <a:defRPr/>
              </a:pPr>
              <a:t>‹#›</a:t>
            </a:fld>
            <a:endParaRPr lang="en-GB" sz="1050" dirty="0">
              <a:latin typeface="Gill Sans MT" panose="020B0502020104020203" pitchFamily="34" charset="0"/>
              <a:cs typeface="Calibri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13898" y="1528934"/>
            <a:ext cx="5029200" cy="517667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03612" indent="-136919" algn="just" defTabSz="197639">
              <a:spcBef>
                <a:spcPts val="0"/>
              </a:spcBef>
              <a:buFont typeface="Courier New" panose="02070309020205020404" pitchFamily="49" charset="0"/>
              <a:buChar char="o"/>
              <a:defRPr sz="1350" b="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050" i="1">
                <a:solidFill>
                  <a:schemeClr val="accent3">
                    <a:lumMod val="6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5E1BB02-EC66-468B-AA0D-E744C756021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13897" y="22902"/>
            <a:ext cx="8560798" cy="1353631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 i="1">
                <a:solidFill>
                  <a:schemeClr val="bg1"/>
                </a:solidFill>
                <a:latin typeface="Tw Cen MT" panose="020B06020201040206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800" i="1">
                <a:solidFill>
                  <a:schemeClr val="accent3">
                    <a:lumMod val="95000"/>
                  </a:schemeClr>
                </a:solidFill>
                <a:latin typeface="Tw Cen MT" panose="020B0602020104020603" pitchFamily="34" charset="0"/>
              </a:defRPr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 titre</a:t>
            </a:r>
          </a:p>
          <a:p>
            <a:pPr lvl="1"/>
            <a:r>
              <a:rPr lang="fr-FR" dirty="0"/>
              <a:t>Cliquez pour modifier le sous-titre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E887B5CF-EEDF-4F3F-95A2-0D2884927BE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558051" y="1528933"/>
            <a:ext cx="3316644" cy="517667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03612" indent="-136919" algn="just" defTabSz="197639">
              <a:spcBef>
                <a:spcPts val="0"/>
              </a:spcBef>
              <a:buFont typeface="Courier New" panose="02070309020205020404" pitchFamily="49" charset="0"/>
              <a:buChar char="o"/>
              <a:defRPr sz="1350" b="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050" i="1">
                <a:solidFill>
                  <a:schemeClr val="accent3">
                    <a:lumMod val="6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pic>
        <p:nvPicPr>
          <p:cNvPr id="9" name="Picture 8" descr="GIE">
            <a:extLst>
              <a:ext uri="{FF2B5EF4-FFF2-40B4-BE49-F238E27FC236}">
                <a16:creationId xmlns:a16="http://schemas.microsoft.com/office/drawing/2014/main" id="{BCB45E23-1B29-488B-8C16-04F763A9CE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34" y="183897"/>
            <a:ext cx="1314298" cy="8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14296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S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3945A675-DE06-437D-B772-CE04ADB8A4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19243" b="81456"/>
          <a:stretch/>
        </p:blipFill>
        <p:spPr>
          <a:xfrm>
            <a:off x="8" y="0"/>
            <a:ext cx="9143997" cy="1364776"/>
          </a:xfrm>
          <a:prstGeom prst="rect">
            <a:avLst/>
          </a:prstGeom>
        </p:spPr>
      </p:pic>
      <p:sp>
        <p:nvSpPr>
          <p:cNvPr id="2" name="Espace réservé du numéro de diapositive 5"/>
          <p:cNvSpPr txBox="1">
            <a:spLocks noGrp="1"/>
          </p:cNvSpPr>
          <p:nvPr userDrawn="1"/>
        </p:nvSpPr>
        <p:spPr bwMode="auto">
          <a:xfrm>
            <a:off x="8605388" y="6553200"/>
            <a:ext cx="538619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92C8970-40FE-4B40-984B-FCCB47A0F331}" type="slidenum">
              <a:rPr lang="en-GB" sz="1050">
                <a:latin typeface="Gill Sans MT" panose="020B0502020104020203" pitchFamily="34" charset="0"/>
                <a:cs typeface="Calibri" pitchFamily="34" charset="0"/>
              </a:rPr>
              <a:pPr algn="ctr">
                <a:defRPr/>
              </a:pPr>
              <a:t>‹#›</a:t>
            </a:fld>
            <a:endParaRPr lang="en-GB" sz="1050" dirty="0">
              <a:latin typeface="Gill Sans MT" panose="020B0502020104020203" pitchFamily="34" charset="0"/>
              <a:cs typeface="Calibri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13898" y="1528934"/>
            <a:ext cx="5029200" cy="3452503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03612" indent="-136919" algn="just" defTabSz="197639">
              <a:spcBef>
                <a:spcPts val="0"/>
              </a:spcBef>
              <a:buFont typeface="Courier New" panose="02070309020205020404" pitchFamily="49" charset="0"/>
              <a:buChar char="o"/>
              <a:defRPr sz="1350" b="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050" i="1">
                <a:solidFill>
                  <a:schemeClr val="accent3">
                    <a:lumMod val="6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5E1BB02-EC66-468B-AA0D-E744C756021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13897" y="9254"/>
            <a:ext cx="8560798" cy="1353631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 i="1">
                <a:solidFill>
                  <a:schemeClr val="bg1"/>
                </a:solidFill>
                <a:latin typeface="Tw Cen MT" panose="020B06020201040206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800" i="1">
                <a:solidFill>
                  <a:schemeClr val="accent3">
                    <a:lumMod val="95000"/>
                  </a:schemeClr>
                </a:solidFill>
                <a:latin typeface="Tw Cen MT" panose="020B0602020104020603" pitchFamily="34" charset="0"/>
              </a:defRPr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 titre</a:t>
            </a:r>
          </a:p>
          <a:p>
            <a:pPr lvl="1"/>
            <a:r>
              <a:rPr lang="fr-FR" dirty="0"/>
              <a:t>Cliquez pour modifier le sous-titre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E887B5CF-EEDF-4F3F-95A2-0D2884927BE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558051" y="1528929"/>
            <a:ext cx="3316644" cy="3452504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03612" indent="-136919" algn="just" defTabSz="197639">
              <a:spcBef>
                <a:spcPts val="0"/>
              </a:spcBef>
              <a:buFont typeface="Courier New" panose="02070309020205020404" pitchFamily="49" charset="0"/>
              <a:buChar char="o"/>
              <a:defRPr sz="1350" b="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050" i="1">
                <a:solidFill>
                  <a:schemeClr val="accent3">
                    <a:lumMod val="6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364DC742-67DB-4898-AF82-6042D2BDDEC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13898" y="5133838"/>
            <a:ext cx="8560797" cy="1419367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03612" indent="-136919" algn="just" defTabSz="197639">
              <a:spcBef>
                <a:spcPts val="0"/>
              </a:spcBef>
              <a:buFont typeface="Courier New" panose="02070309020205020404" pitchFamily="49" charset="0"/>
              <a:buChar char="o"/>
              <a:defRPr sz="1350" b="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050" i="1">
                <a:solidFill>
                  <a:schemeClr val="accent3">
                    <a:lumMod val="6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pic>
        <p:nvPicPr>
          <p:cNvPr id="9" name="Picture 8" descr="GIE">
            <a:extLst>
              <a:ext uri="{FF2B5EF4-FFF2-40B4-BE49-F238E27FC236}">
                <a16:creationId xmlns:a16="http://schemas.microsoft.com/office/drawing/2014/main" id="{4DEF7AD0-FC9A-40CB-83D1-F7E0FD9937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34" y="183897"/>
            <a:ext cx="1314298" cy="8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74604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37DE-5E13-4EC1-BCE0-7B95A2803F84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DC7D-E036-4318-BE02-B5C39E1B0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48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 txBox="1">
            <a:spLocks noGrp="1"/>
          </p:cNvSpPr>
          <p:nvPr userDrawn="1"/>
        </p:nvSpPr>
        <p:spPr bwMode="auto">
          <a:xfrm>
            <a:off x="8605388" y="6553200"/>
            <a:ext cx="538619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92C8970-40FE-4B40-984B-FCCB47A0F331}" type="slidenum">
              <a:rPr lang="en-GB" sz="1050">
                <a:latin typeface="Calibri" pitchFamily="34" charset="0"/>
                <a:cs typeface="Calibri" pitchFamily="34" charset="0"/>
              </a:rPr>
              <a:pPr algn="ctr">
                <a:defRPr/>
              </a:pPr>
              <a:t>‹#›</a:t>
            </a:fld>
            <a:endParaRPr lang="en-GB" sz="105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1" y="185503"/>
            <a:ext cx="1337990" cy="771919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88450" y="185496"/>
            <a:ext cx="6861155" cy="38596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l">
              <a:defRPr sz="1200" b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41300" y="1207913"/>
            <a:ext cx="8708300" cy="527950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tabLst/>
              <a:defRPr sz="1125" b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buFont typeface="Arial" panose="020B0604020202020204" pitchFamily="34" charset="0"/>
              <a:buChar char="•"/>
              <a:defRPr sz="105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03612" indent="-136919" algn="just" defTabSz="197639">
              <a:buFont typeface="Courier New" panose="02070309020205020404" pitchFamily="49" charset="0"/>
              <a:buChar char="o"/>
              <a:defRPr sz="1050" b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buNone/>
              <a:defRPr sz="1050" i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2099739" y="1080044"/>
            <a:ext cx="686364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2080462" y="627451"/>
            <a:ext cx="6882918" cy="439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i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326799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 txBox="1">
            <a:spLocks noGrp="1"/>
          </p:cNvSpPr>
          <p:nvPr userDrawn="1"/>
        </p:nvSpPr>
        <p:spPr bwMode="auto">
          <a:xfrm>
            <a:off x="8605388" y="6553200"/>
            <a:ext cx="538619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92C8970-40FE-4B40-984B-FCCB47A0F331}" type="slidenum">
              <a:rPr lang="en-GB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GB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1" y="185503"/>
            <a:ext cx="1337990" cy="771919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88450" y="185496"/>
            <a:ext cx="6861155" cy="38596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l">
              <a:defRPr sz="1350" b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20000" y="1207913"/>
            <a:ext cx="4100356" cy="52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/>
              <a:defRPr sz="1050" b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>
              <a:buFont typeface="Arial" panose="020B0604020202020204" pitchFamily="34" charset="0"/>
              <a:buChar char="•"/>
              <a:defRPr sz="9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03612" indent="-136919" defTabSz="197639">
              <a:buFont typeface="Courier New" panose="02070309020205020404" pitchFamily="49" charset="0"/>
              <a:buChar char="o"/>
              <a:defRPr sz="900" b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defTabSz="402421">
              <a:buNone/>
              <a:defRPr sz="825" i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2099739" y="1080044"/>
            <a:ext cx="686364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2080462" y="627451"/>
            <a:ext cx="6882918" cy="439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i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4863024" y="1205967"/>
            <a:ext cx="4100356" cy="52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/>
              <a:defRPr sz="1050" b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>
              <a:buFont typeface="Arial" panose="020B0604020202020204" pitchFamily="34" charset="0"/>
              <a:buChar char="•"/>
              <a:defRPr sz="9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03612" indent="-136919" defTabSz="197639">
              <a:buFont typeface="Courier New" panose="02070309020205020404" pitchFamily="49" charset="0"/>
              <a:buChar char="o"/>
              <a:defRPr sz="900" b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defTabSz="402421">
              <a:buNone/>
              <a:defRPr sz="825" i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98489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_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ountain&#10;&#10;Description generated with high confidence">
            <a:extLst>
              <a:ext uri="{FF2B5EF4-FFF2-40B4-BE49-F238E27FC236}">
                <a16:creationId xmlns:a16="http://schemas.microsoft.com/office/drawing/2014/main" id="{B999DAD1-D973-402C-B598-7453236E00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68560" y="0"/>
            <a:ext cx="9756576" cy="6858000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82351CC-259F-43E0-B769-7D4EB22AC2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1557" y="3899971"/>
            <a:ext cx="8240695" cy="25554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lang="fr-FR" sz="21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n-ea"/>
                <a:cs typeface="+mn-cs"/>
              </a:defRPr>
            </a:lvl1pPr>
            <a:lvl2pPr marL="133347" indent="0" algn="ctr">
              <a:buFont typeface="Arial" panose="020B0604020202020204" pitchFamily="34" charset="0"/>
              <a:buNone/>
              <a:defRPr lang="fr-FR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n-ea"/>
                <a:cs typeface="+mn-cs"/>
              </a:defRPr>
            </a:lvl2pPr>
            <a:lvl3pPr marL="266693" indent="0" algn="ctr" defTabSz="197639">
              <a:buFont typeface="Courier New" panose="02070309020205020404" pitchFamily="49" charset="0"/>
              <a:buNone/>
              <a:defRPr lang="fr-FR" sz="165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n-ea"/>
                <a:cs typeface="+mn-cs"/>
              </a:defRPr>
            </a:lvl3pPr>
            <a:lvl4pPr marL="403612" indent="0" algn="ctr" defTabSz="402421">
              <a:buNone/>
              <a:defRPr lang="fr-FR" sz="21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n-ea"/>
                <a:cs typeface="+mn-cs"/>
              </a:defRPr>
            </a:lvl4pPr>
          </a:lstStyle>
          <a:p>
            <a:r>
              <a:rPr lang="en-US" noProof="0" dirty="0" err="1"/>
              <a:t>Niveau</a:t>
            </a:r>
            <a:r>
              <a:rPr lang="en-US" noProof="0" dirty="0"/>
              <a:t> </a:t>
            </a:r>
            <a:r>
              <a:rPr lang="en-US" noProof="0" dirty="0" err="1"/>
              <a:t>titre</a:t>
            </a:r>
            <a:r>
              <a:rPr lang="en-US" noProof="0" dirty="0"/>
              <a:t> principal Gill Sans MT corps 28 pts</a:t>
            </a:r>
          </a:p>
          <a:p>
            <a:pPr lvl="1"/>
            <a:r>
              <a:rPr lang="en-US" noProof="0" dirty="0" err="1"/>
              <a:t>Niveau</a:t>
            </a:r>
            <a:r>
              <a:rPr lang="en-US" noProof="0" dirty="0"/>
              <a:t> sous-</a:t>
            </a:r>
            <a:r>
              <a:rPr lang="en-US" noProof="0" dirty="0" err="1"/>
              <a:t>titre</a:t>
            </a:r>
            <a:r>
              <a:rPr lang="en-US" noProof="0" dirty="0"/>
              <a:t> de </a:t>
            </a:r>
            <a:r>
              <a:rPr lang="en-US" noProof="0" dirty="0" err="1"/>
              <a:t>texte</a:t>
            </a:r>
            <a:r>
              <a:rPr lang="en-US" noProof="0" dirty="0"/>
              <a:t> Gill Sans MT corps 24 pts</a:t>
            </a:r>
          </a:p>
          <a:p>
            <a:pPr lvl="2"/>
            <a:r>
              <a:rPr lang="en-US" noProof="0" dirty="0" err="1"/>
              <a:t>Niveau</a:t>
            </a:r>
            <a:r>
              <a:rPr lang="en-US" noProof="0" dirty="0"/>
              <a:t> sous-</a:t>
            </a:r>
            <a:r>
              <a:rPr lang="en-US" noProof="0" dirty="0" err="1"/>
              <a:t>titre</a:t>
            </a:r>
            <a:r>
              <a:rPr lang="en-US" noProof="0" dirty="0"/>
              <a:t> Gill Sans MT corps 20</a:t>
            </a:r>
          </a:p>
          <a:p>
            <a:pPr lvl="3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092" y="931810"/>
            <a:ext cx="4419614" cy="261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23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SE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D7FF6E83-B999-46E6-A6D5-BA72C86F5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19243" b="81456"/>
          <a:stretch/>
        </p:blipFill>
        <p:spPr>
          <a:xfrm>
            <a:off x="8" y="0"/>
            <a:ext cx="9143997" cy="1364776"/>
          </a:xfrm>
          <a:prstGeom prst="rect">
            <a:avLst/>
          </a:prstGeom>
        </p:spPr>
      </p:pic>
      <p:sp>
        <p:nvSpPr>
          <p:cNvPr id="2" name="Espace réservé du numéro de diapositive 5"/>
          <p:cNvSpPr txBox="1">
            <a:spLocks noGrp="1"/>
          </p:cNvSpPr>
          <p:nvPr userDrawn="1"/>
        </p:nvSpPr>
        <p:spPr bwMode="auto">
          <a:xfrm>
            <a:off x="8605388" y="6553200"/>
            <a:ext cx="538619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92C8970-40FE-4B40-984B-FCCB47A0F331}" type="slidenum">
              <a:rPr lang="en-GB" sz="1050">
                <a:latin typeface="Gill Sans MT" panose="020B0502020104020203" pitchFamily="34" charset="0"/>
                <a:cs typeface="Calibri" pitchFamily="34" charset="0"/>
              </a:rPr>
              <a:pPr algn="ctr">
                <a:defRPr/>
              </a:pPr>
              <a:t>‹#›</a:t>
            </a:fld>
            <a:endParaRPr lang="en-GB" sz="1050" dirty="0">
              <a:latin typeface="Gill Sans MT" panose="020B0502020104020203" pitchFamily="34" charset="0"/>
              <a:cs typeface="Calibri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05916" y="1515286"/>
            <a:ext cx="4607278" cy="5176671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66693" indent="0" algn="just" defTabSz="197639">
              <a:spcBef>
                <a:spcPts val="0"/>
              </a:spcBef>
              <a:buFont typeface="Courier New" panose="02070309020205020404" pitchFamily="49" charset="0"/>
              <a:buNone/>
              <a:defRPr lang="fr-FR" sz="1500" b="0" dirty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20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0BCD6E3-B44B-41FB-86AD-1A923B7AF9E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984845" y="1528934"/>
            <a:ext cx="3906052" cy="5176671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66693" indent="0" algn="just" defTabSz="197639">
              <a:spcBef>
                <a:spcPts val="0"/>
              </a:spcBef>
              <a:buFont typeface="Courier New" panose="02070309020205020404" pitchFamily="49" charset="0"/>
              <a:buNone/>
              <a:defRPr lang="fr-FR" sz="1500" b="0" dirty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20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D86AB7A-2802-40C2-B859-518690D5EB7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05916" y="17127"/>
            <a:ext cx="8584980" cy="4390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A0B082A9-CE8E-4178-9876-C9C9EC86E30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9988" y="486954"/>
            <a:ext cx="8584980" cy="4390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2" name="Picture 11" descr="GIE">
            <a:extLst>
              <a:ext uri="{FF2B5EF4-FFF2-40B4-BE49-F238E27FC236}">
                <a16:creationId xmlns:a16="http://schemas.microsoft.com/office/drawing/2014/main" id="{D57B9CA9-F1BC-4B1F-8A52-086EDAC3EB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34" y="183897"/>
            <a:ext cx="1314298" cy="8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37013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slide 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D7FF6E83-B999-46E6-A6D5-BA72C86F5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19243" b="81456"/>
          <a:stretch/>
        </p:blipFill>
        <p:spPr>
          <a:xfrm>
            <a:off x="8" y="0"/>
            <a:ext cx="9143997" cy="1364776"/>
          </a:xfrm>
          <a:prstGeom prst="rect">
            <a:avLst/>
          </a:prstGeom>
        </p:spPr>
      </p:pic>
      <p:sp>
        <p:nvSpPr>
          <p:cNvPr id="2" name="Espace réservé du numéro de diapositive 5"/>
          <p:cNvSpPr txBox="1">
            <a:spLocks noGrp="1"/>
          </p:cNvSpPr>
          <p:nvPr userDrawn="1"/>
        </p:nvSpPr>
        <p:spPr bwMode="auto">
          <a:xfrm>
            <a:off x="8605388" y="6553200"/>
            <a:ext cx="538619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92C8970-40FE-4B40-984B-FCCB47A0F331}" type="slidenum">
              <a:rPr lang="en-GB" sz="1050">
                <a:latin typeface="Gill Sans MT" panose="020B0502020104020203" pitchFamily="34" charset="0"/>
                <a:cs typeface="Calibri" pitchFamily="34" charset="0"/>
              </a:rPr>
              <a:pPr algn="ctr">
                <a:defRPr/>
              </a:pPr>
              <a:t>‹#›</a:t>
            </a:fld>
            <a:endParaRPr lang="en-GB" sz="1050" dirty="0">
              <a:latin typeface="Gill Sans MT" panose="020B0502020104020203" pitchFamily="34" charset="0"/>
              <a:cs typeface="Calibri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4B7F59-ACF6-48CA-BB92-285D466FF8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754" y="201486"/>
            <a:ext cx="1337942" cy="94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7181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SE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4B66BB9A-46B0-41F2-8D29-E30DB43828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19243" b="81456"/>
          <a:stretch/>
        </p:blipFill>
        <p:spPr>
          <a:xfrm>
            <a:off x="8" y="0"/>
            <a:ext cx="9143997" cy="1364776"/>
          </a:xfrm>
          <a:prstGeom prst="rect">
            <a:avLst/>
          </a:prstGeom>
        </p:spPr>
      </p:pic>
      <p:sp>
        <p:nvSpPr>
          <p:cNvPr id="2" name="Espace réservé du numéro de diapositive 5"/>
          <p:cNvSpPr txBox="1">
            <a:spLocks noGrp="1"/>
          </p:cNvSpPr>
          <p:nvPr userDrawn="1"/>
        </p:nvSpPr>
        <p:spPr bwMode="auto">
          <a:xfrm>
            <a:off x="8605388" y="6553200"/>
            <a:ext cx="538619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92C8970-40FE-4B40-984B-FCCB47A0F331}" type="slidenum">
              <a:rPr lang="en-GB" sz="1050">
                <a:latin typeface="Gill Sans MT" panose="020B0502020104020203" pitchFamily="34" charset="0"/>
                <a:cs typeface="Calibri" pitchFamily="34" charset="0"/>
              </a:rPr>
              <a:pPr algn="ctr">
                <a:defRPr/>
              </a:pPr>
              <a:t>‹#›</a:t>
            </a:fld>
            <a:endParaRPr lang="en-GB" sz="1050" dirty="0">
              <a:latin typeface="Gill Sans MT" panose="020B0502020104020203" pitchFamily="34" charset="0"/>
              <a:cs typeface="Calibri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46286" y="1528934"/>
            <a:ext cx="8638406" cy="5176671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66693" indent="0" algn="just" defTabSz="197639">
              <a:spcBef>
                <a:spcPts val="0"/>
              </a:spcBef>
              <a:buFont typeface="Courier New" panose="02070309020205020404" pitchFamily="49" charset="0"/>
              <a:buNone/>
              <a:defRPr lang="fr-FR" sz="1500" b="0" dirty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20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E65050CC-B5D1-48D1-AF5D-FC57534BDB2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05916" y="243335"/>
            <a:ext cx="8578776" cy="4390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7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8" name="Picture 7" descr="GIE">
            <a:extLst>
              <a:ext uri="{FF2B5EF4-FFF2-40B4-BE49-F238E27FC236}">
                <a16:creationId xmlns:a16="http://schemas.microsoft.com/office/drawing/2014/main" id="{79FAA8B6-0764-4386-914D-C0AF758C6A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34" y="183897"/>
            <a:ext cx="1314298" cy="8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2830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SE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D7FF6E83-B999-46E6-A6D5-BA72C86F5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19243" b="81456"/>
          <a:stretch/>
        </p:blipFill>
        <p:spPr>
          <a:xfrm>
            <a:off x="8" y="0"/>
            <a:ext cx="9143997" cy="1364776"/>
          </a:xfrm>
          <a:prstGeom prst="rect">
            <a:avLst/>
          </a:prstGeom>
        </p:spPr>
      </p:pic>
      <p:sp>
        <p:nvSpPr>
          <p:cNvPr id="2" name="Espace réservé du numéro de diapositive 5"/>
          <p:cNvSpPr txBox="1">
            <a:spLocks noGrp="1"/>
          </p:cNvSpPr>
          <p:nvPr userDrawn="1"/>
        </p:nvSpPr>
        <p:spPr bwMode="auto">
          <a:xfrm>
            <a:off x="8605388" y="6553200"/>
            <a:ext cx="538619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92C8970-40FE-4B40-984B-FCCB47A0F331}" type="slidenum">
              <a:rPr lang="en-GB" sz="1050">
                <a:latin typeface="Gill Sans MT" panose="020B0502020104020203" pitchFamily="34" charset="0"/>
                <a:cs typeface="Calibri" pitchFamily="34" charset="0"/>
              </a:rPr>
              <a:pPr algn="ctr">
                <a:defRPr/>
              </a:pPr>
              <a:t>‹#›</a:t>
            </a:fld>
            <a:endParaRPr lang="en-GB" sz="1050" dirty="0">
              <a:latin typeface="Gill Sans MT" panose="020B0502020104020203" pitchFamily="34" charset="0"/>
              <a:cs typeface="Calibri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46289" y="1528934"/>
            <a:ext cx="3738235" cy="5176671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66693" indent="0" algn="just" defTabSz="197639">
              <a:spcBef>
                <a:spcPts val="0"/>
              </a:spcBef>
              <a:buFont typeface="Courier New" panose="02070309020205020404" pitchFamily="49" charset="0"/>
              <a:buNone/>
              <a:defRPr lang="fr-FR" sz="1500" b="0" dirty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20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0BCD6E3-B44B-41FB-86AD-1A923B7AF9E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37630" y="1528934"/>
            <a:ext cx="4653266" cy="5176671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66693" indent="0" algn="just" defTabSz="197639">
              <a:spcBef>
                <a:spcPts val="0"/>
              </a:spcBef>
              <a:buFont typeface="Courier New" panose="02070309020205020404" pitchFamily="49" charset="0"/>
              <a:buNone/>
              <a:defRPr lang="fr-FR" sz="1500" b="0" dirty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20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D86AB7A-2802-40C2-B859-518690D5EB7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05916" y="194552"/>
            <a:ext cx="8584980" cy="4390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1" name="Picture 10" descr="GIE">
            <a:extLst>
              <a:ext uri="{FF2B5EF4-FFF2-40B4-BE49-F238E27FC236}">
                <a16:creationId xmlns:a16="http://schemas.microsoft.com/office/drawing/2014/main" id="{C12FF359-5ED6-4DE9-99D2-EB4A08DAE1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34" y="183897"/>
            <a:ext cx="1314298" cy="8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54015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SE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709D457D-3656-4300-980B-907D58DCA6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19243" b="81456"/>
          <a:stretch/>
        </p:blipFill>
        <p:spPr>
          <a:xfrm>
            <a:off x="8" y="0"/>
            <a:ext cx="9143997" cy="1364776"/>
          </a:xfrm>
          <a:prstGeom prst="rect">
            <a:avLst/>
          </a:prstGeom>
        </p:spPr>
      </p:pic>
      <p:sp>
        <p:nvSpPr>
          <p:cNvPr id="2" name="Espace réservé du numéro de diapositive 5"/>
          <p:cNvSpPr txBox="1">
            <a:spLocks noGrp="1"/>
          </p:cNvSpPr>
          <p:nvPr userDrawn="1"/>
        </p:nvSpPr>
        <p:spPr bwMode="auto">
          <a:xfrm>
            <a:off x="8605388" y="6553200"/>
            <a:ext cx="538619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92C8970-40FE-4B40-984B-FCCB47A0F331}" type="slidenum">
              <a:rPr lang="en-GB" sz="1050">
                <a:latin typeface="Gill Sans MT" panose="020B0502020104020203" pitchFamily="34" charset="0"/>
                <a:cs typeface="Calibri" pitchFamily="34" charset="0"/>
              </a:rPr>
              <a:pPr algn="ctr">
                <a:defRPr/>
              </a:pPr>
              <a:t>‹#›</a:t>
            </a:fld>
            <a:endParaRPr lang="en-GB" sz="1050" dirty="0">
              <a:latin typeface="Gill Sans MT" panose="020B0502020104020203" pitchFamily="34" charset="0"/>
              <a:cs typeface="Calibri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46289" y="1528934"/>
            <a:ext cx="3131534" cy="5176671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66693" indent="0" algn="just" defTabSz="197639">
              <a:spcBef>
                <a:spcPts val="0"/>
              </a:spcBef>
              <a:buFont typeface="Courier New" panose="02070309020205020404" pitchFamily="49" charset="0"/>
              <a:buNone/>
              <a:defRPr lang="fr-FR" sz="1500" b="0" dirty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20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0BCD6E3-B44B-41FB-86AD-1A923B7AF9E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510889" y="1528934"/>
            <a:ext cx="5349302" cy="5176671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66693" indent="0" algn="just" defTabSz="197639">
              <a:spcBef>
                <a:spcPts val="0"/>
              </a:spcBef>
              <a:buFont typeface="Courier New" panose="02070309020205020404" pitchFamily="49" charset="0"/>
              <a:buNone/>
              <a:defRPr lang="fr-FR" sz="1500" b="0" dirty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20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D86AB7A-2802-40C2-B859-518690D5EB7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05918" y="194552"/>
            <a:ext cx="8554273" cy="4390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1" name="Picture 10" descr="GIE">
            <a:extLst>
              <a:ext uri="{FF2B5EF4-FFF2-40B4-BE49-F238E27FC236}">
                <a16:creationId xmlns:a16="http://schemas.microsoft.com/office/drawing/2014/main" id="{DE1A0A22-5FF5-4E91-8DE9-1E6DCE841D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34" y="183897"/>
            <a:ext cx="1314298" cy="8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33600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GSE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6B4AF896-C767-433F-AA07-FB9B61438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19243" b="81456"/>
          <a:stretch/>
        </p:blipFill>
        <p:spPr>
          <a:xfrm>
            <a:off x="8" y="0"/>
            <a:ext cx="9143997" cy="1364776"/>
          </a:xfrm>
          <a:prstGeom prst="rect">
            <a:avLst/>
          </a:prstGeom>
        </p:spPr>
      </p:pic>
      <p:sp>
        <p:nvSpPr>
          <p:cNvPr id="2" name="Espace réservé du numéro de diapositive 5"/>
          <p:cNvSpPr txBox="1">
            <a:spLocks noGrp="1"/>
          </p:cNvSpPr>
          <p:nvPr userDrawn="1"/>
        </p:nvSpPr>
        <p:spPr bwMode="auto">
          <a:xfrm>
            <a:off x="8605388" y="6553200"/>
            <a:ext cx="538619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92C8970-40FE-4B40-984B-FCCB47A0F331}" type="slidenum">
              <a:rPr lang="en-GB" sz="1050">
                <a:latin typeface="Gill Sans MT" panose="020B0502020104020203" pitchFamily="34" charset="0"/>
                <a:cs typeface="Calibri" pitchFamily="34" charset="0"/>
              </a:rPr>
              <a:pPr algn="ctr">
                <a:defRPr/>
              </a:pPr>
              <a:t>‹#›</a:t>
            </a:fld>
            <a:endParaRPr lang="en-GB" sz="1050" dirty="0">
              <a:latin typeface="Gill Sans MT" panose="020B0502020104020203" pitchFamily="34" charset="0"/>
              <a:cs typeface="Calibri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46288" y="1528934"/>
            <a:ext cx="5096812" cy="5176671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66693" indent="0" algn="just" defTabSz="197639">
              <a:spcBef>
                <a:spcPts val="0"/>
              </a:spcBef>
              <a:buFont typeface="Courier New" panose="02070309020205020404" pitchFamily="49" charset="0"/>
              <a:buNone/>
              <a:defRPr lang="fr-FR" sz="1500" b="0" dirty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20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0BCD6E3-B44B-41FB-86AD-1A923B7AF9E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517109" y="1528934"/>
            <a:ext cx="3373789" cy="5176671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66693" indent="0" algn="just" defTabSz="197639">
              <a:spcBef>
                <a:spcPts val="0"/>
              </a:spcBef>
              <a:buFont typeface="Courier New" panose="02070309020205020404" pitchFamily="49" charset="0"/>
              <a:buNone/>
              <a:defRPr lang="fr-FR" sz="1500" b="0" dirty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20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D86AB7A-2802-40C2-B859-518690D5EB7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05919" y="194552"/>
            <a:ext cx="8584979" cy="4390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1" name="Picture 10" descr="GIE">
            <a:extLst>
              <a:ext uri="{FF2B5EF4-FFF2-40B4-BE49-F238E27FC236}">
                <a16:creationId xmlns:a16="http://schemas.microsoft.com/office/drawing/2014/main" id="{70D695D8-774F-4CC3-8DAC-EB7B905AE9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34" y="183897"/>
            <a:ext cx="1314298" cy="8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84512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SE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CE708FF1-9603-44D5-BE11-673382F15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19243" b="81456"/>
          <a:stretch/>
        </p:blipFill>
        <p:spPr>
          <a:xfrm>
            <a:off x="8" y="0"/>
            <a:ext cx="9143997" cy="1364776"/>
          </a:xfrm>
          <a:prstGeom prst="rect">
            <a:avLst/>
          </a:prstGeom>
        </p:spPr>
      </p:pic>
      <p:sp>
        <p:nvSpPr>
          <p:cNvPr id="2" name="Espace réservé du numéro de diapositive 5"/>
          <p:cNvSpPr txBox="1">
            <a:spLocks noGrp="1"/>
          </p:cNvSpPr>
          <p:nvPr userDrawn="1"/>
        </p:nvSpPr>
        <p:spPr bwMode="auto">
          <a:xfrm>
            <a:off x="8605388" y="6553200"/>
            <a:ext cx="538619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92C8970-40FE-4B40-984B-FCCB47A0F331}" type="slidenum">
              <a:rPr lang="en-GB" sz="1050">
                <a:latin typeface="Gill Sans MT" panose="020B0502020104020203" pitchFamily="34" charset="0"/>
                <a:cs typeface="Calibri" pitchFamily="34" charset="0"/>
              </a:rPr>
              <a:pPr algn="ctr">
                <a:defRPr/>
              </a:pPr>
              <a:t>‹#›</a:t>
            </a:fld>
            <a:endParaRPr lang="en-GB" sz="1050" dirty="0">
              <a:latin typeface="Gill Sans MT" panose="020B0502020104020203" pitchFamily="34" charset="0"/>
              <a:cs typeface="Calibri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26900" y="2797791"/>
            <a:ext cx="8690212" cy="375541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tabLst/>
              <a:defRPr sz="135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350" b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66693" indent="0" algn="just" defTabSz="197639">
              <a:spcBef>
                <a:spcPts val="0"/>
              </a:spcBef>
              <a:buFont typeface="Courier New" panose="02070309020205020404" pitchFamily="49" charset="0"/>
              <a:buNone/>
              <a:defRPr lang="fr-FR" sz="1350" b="0" dirty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05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B1524C-46F4-4781-932E-D4672607CB5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05917" y="194552"/>
            <a:ext cx="8507126" cy="4390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6" name="Picture 5" descr="GIE">
            <a:extLst>
              <a:ext uri="{FF2B5EF4-FFF2-40B4-BE49-F238E27FC236}">
                <a16:creationId xmlns:a16="http://schemas.microsoft.com/office/drawing/2014/main" id="{BBEF9D9B-2B52-429C-891D-4677C404FA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34" y="183897"/>
            <a:ext cx="1314298" cy="8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11707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SE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4997359B-76E2-413B-B052-67BAB3FF59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19243" b="81456"/>
          <a:stretch/>
        </p:blipFill>
        <p:spPr>
          <a:xfrm>
            <a:off x="8" y="0"/>
            <a:ext cx="9143997" cy="1364776"/>
          </a:xfrm>
          <a:prstGeom prst="rect">
            <a:avLst/>
          </a:prstGeom>
        </p:spPr>
      </p:pic>
      <p:sp>
        <p:nvSpPr>
          <p:cNvPr id="2" name="Espace réservé du numéro de diapositive 5"/>
          <p:cNvSpPr txBox="1">
            <a:spLocks noGrp="1"/>
          </p:cNvSpPr>
          <p:nvPr userDrawn="1"/>
        </p:nvSpPr>
        <p:spPr bwMode="auto">
          <a:xfrm>
            <a:off x="8605388" y="6553200"/>
            <a:ext cx="538619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92C8970-40FE-4B40-984B-FCCB47A0F331}" type="slidenum">
              <a:rPr lang="en-GB" sz="1050">
                <a:latin typeface="Gill Sans MT" panose="020B0502020104020203" pitchFamily="34" charset="0"/>
                <a:cs typeface="Calibri" pitchFamily="34" charset="0"/>
              </a:rPr>
              <a:pPr algn="ctr">
                <a:defRPr/>
              </a:pPr>
              <a:t>‹#›</a:t>
            </a:fld>
            <a:endParaRPr lang="en-GB" sz="1050" dirty="0">
              <a:latin typeface="Gill Sans MT" panose="020B0502020104020203" pitchFamily="34" charset="0"/>
              <a:cs typeface="Calibri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46286" y="1528934"/>
            <a:ext cx="8638406" cy="5176671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tabLst/>
              <a:defRPr sz="135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350" b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03612" indent="-136919" algn="just" defTabSz="197639">
              <a:spcBef>
                <a:spcPts val="0"/>
              </a:spcBef>
              <a:buFont typeface="Courier New" panose="02070309020205020404" pitchFamily="49" charset="0"/>
              <a:buChar char="o"/>
              <a:defRPr sz="1200" b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90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0C7B87B-358B-4B48-8D34-8DDE0BA1E8D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05916" y="194552"/>
            <a:ext cx="8578776" cy="4390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9" name="Picture 8" descr="GIE">
            <a:extLst>
              <a:ext uri="{FF2B5EF4-FFF2-40B4-BE49-F238E27FC236}">
                <a16:creationId xmlns:a16="http://schemas.microsoft.com/office/drawing/2014/main" id="{D5D2867A-031B-40AC-AD78-FF1E2ABE67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34" y="183897"/>
            <a:ext cx="1314298" cy="8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96613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SE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B33BDF97-8031-408C-AAE8-8B6EBA014B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19243" b="81456"/>
          <a:stretch/>
        </p:blipFill>
        <p:spPr>
          <a:xfrm>
            <a:off x="8" y="0"/>
            <a:ext cx="9143997" cy="1364776"/>
          </a:xfrm>
          <a:prstGeom prst="rect">
            <a:avLst/>
          </a:prstGeom>
        </p:spPr>
      </p:pic>
      <p:sp>
        <p:nvSpPr>
          <p:cNvPr id="2" name="Espace réservé du numéro de diapositive 5"/>
          <p:cNvSpPr txBox="1">
            <a:spLocks noGrp="1"/>
          </p:cNvSpPr>
          <p:nvPr userDrawn="1"/>
        </p:nvSpPr>
        <p:spPr bwMode="auto">
          <a:xfrm>
            <a:off x="8605388" y="6553200"/>
            <a:ext cx="538619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92C8970-40FE-4B40-984B-FCCB47A0F331}" type="slidenum">
              <a:rPr lang="en-GB" sz="1050">
                <a:latin typeface="Gill Sans MT" panose="020B0502020104020203" pitchFamily="34" charset="0"/>
                <a:cs typeface="Calibri" pitchFamily="34" charset="0"/>
              </a:rPr>
              <a:pPr algn="ctr">
                <a:defRPr/>
              </a:pPr>
              <a:t>‹#›</a:t>
            </a:fld>
            <a:endParaRPr lang="en-GB" sz="1050" dirty="0">
              <a:latin typeface="Gill Sans MT" panose="020B0502020104020203" pitchFamily="34" charset="0"/>
              <a:cs typeface="Calibri" pitchFamily="34" charset="0"/>
            </a:endParaRP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B269D79C-C342-438C-ABC1-F807CE53668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05918" y="194552"/>
            <a:ext cx="8578777" cy="4390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6" name="Picture 5" descr="GIE">
            <a:extLst>
              <a:ext uri="{FF2B5EF4-FFF2-40B4-BE49-F238E27FC236}">
                <a16:creationId xmlns:a16="http://schemas.microsoft.com/office/drawing/2014/main" id="{F5ADEFC1-1AFD-44C1-9AF3-BAF08B3C6C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34" y="183897"/>
            <a:ext cx="1314298" cy="8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36258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S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778C09E5-92F6-4ECD-AB5D-CD7B1FE31D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19243" b="81456"/>
          <a:stretch/>
        </p:blipFill>
        <p:spPr>
          <a:xfrm>
            <a:off x="8" y="0"/>
            <a:ext cx="9143997" cy="1364776"/>
          </a:xfrm>
          <a:prstGeom prst="rect">
            <a:avLst/>
          </a:prstGeom>
        </p:spPr>
      </p:pic>
      <p:sp>
        <p:nvSpPr>
          <p:cNvPr id="2" name="Espace réservé du numéro de diapositive 5"/>
          <p:cNvSpPr txBox="1">
            <a:spLocks noGrp="1"/>
          </p:cNvSpPr>
          <p:nvPr userDrawn="1"/>
        </p:nvSpPr>
        <p:spPr bwMode="auto">
          <a:xfrm>
            <a:off x="8605388" y="6553200"/>
            <a:ext cx="538619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92C8970-40FE-4B40-984B-FCCB47A0F331}" type="slidenum">
              <a:rPr lang="en-GB" sz="1050">
                <a:latin typeface="Gill Sans MT" panose="020B0502020104020203" pitchFamily="34" charset="0"/>
                <a:cs typeface="Calibri" pitchFamily="34" charset="0"/>
              </a:rPr>
              <a:pPr algn="ctr">
                <a:defRPr/>
              </a:pPr>
              <a:t>‹#›</a:t>
            </a:fld>
            <a:endParaRPr lang="en-GB" sz="1050" dirty="0">
              <a:latin typeface="Gill Sans MT" panose="020B0502020104020203" pitchFamily="34" charset="0"/>
              <a:cs typeface="Calibri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13898" y="1528934"/>
            <a:ext cx="8543499" cy="517667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03612" indent="-136919" algn="just" defTabSz="197639">
              <a:spcBef>
                <a:spcPts val="0"/>
              </a:spcBef>
              <a:buFont typeface="Courier New" panose="02070309020205020404" pitchFamily="49" charset="0"/>
              <a:buChar char="o"/>
              <a:defRPr sz="1350" b="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050" i="1">
                <a:solidFill>
                  <a:schemeClr val="accent3">
                    <a:lumMod val="6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8FD769D-8B91-4215-8AEA-E54DEF3216C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05919" y="194552"/>
            <a:ext cx="8551481" cy="4390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6" name="Picture 5" descr="GIE">
            <a:extLst>
              <a:ext uri="{FF2B5EF4-FFF2-40B4-BE49-F238E27FC236}">
                <a16:creationId xmlns:a16="http://schemas.microsoft.com/office/drawing/2014/main" id="{86EFFA16-50D4-4DCC-BBEA-64F6332601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34" y="183897"/>
            <a:ext cx="1314298" cy="8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80543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S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8E981C9A-63A5-4763-9F7E-28482065DD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19243" b="81456"/>
          <a:stretch/>
        </p:blipFill>
        <p:spPr>
          <a:xfrm>
            <a:off x="8" y="0"/>
            <a:ext cx="9143997" cy="1364776"/>
          </a:xfrm>
          <a:prstGeom prst="rect">
            <a:avLst/>
          </a:prstGeom>
        </p:spPr>
      </p:pic>
      <p:sp>
        <p:nvSpPr>
          <p:cNvPr id="2" name="Espace réservé du numéro de diapositive 5"/>
          <p:cNvSpPr txBox="1">
            <a:spLocks noGrp="1"/>
          </p:cNvSpPr>
          <p:nvPr userDrawn="1"/>
        </p:nvSpPr>
        <p:spPr bwMode="auto">
          <a:xfrm>
            <a:off x="8605388" y="6553200"/>
            <a:ext cx="538619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92C8970-40FE-4B40-984B-FCCB47A0F331}" type="slidenum">
              <a:rPr lang="en-GB" sz="1050">
                <a:latin typeface="Gill Sans MT" panose="020B0502020104020203" pitchFamily="34" charset="0"/>
                <a:cs typeface="Calibri" pitchFamily="34" charset="0"/>
              </a:rPr>
              <a:pPr algn="ctr">
                <a:defRPr/>
              </a:pPr>
              <a:t>‹#›</a:t>
            </a:fld>
            <a:endParaRPr lang="en-GB" sz="1050" dirty="0">
              <a:latin typeface="Gill Sans MT" panose="020B0502020104020203" pitchFamily="34" charset="0"/>
              <a:cs typeface="Calibri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13898" y="1528934"/>
            <a:ext cx="5029200" cy="517667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03612" indent="-136919" algn="just" defTabSz="197639">
              <a:spcBef>
                <a:spcPts val="0"/>
              </a:spcBef>
              <a:buFont typeface="Courier New" panose="02070309020205020404" pitchFamily="49" charset="0"/>
              <a:buChar char="o"/>
              <a:defRPr sz="1350" b="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050" i="1">
                <a:solidFill>
                  <a:schemeClr val="accent3">
                    <a:lumMod val="6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5E1BB02-EC66-468B-AA0D-E744C756021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13897" y="22902"/>
            <a:ext cx="8560798" cy="1353631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 i="1">
                <a:solidFill>
                  <a:schemeClr val="bg1"/>
                </a:solidFill>
                <a:latin typeface="Tw Cen MT" panose="020B06020201040206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800" i="1">
                <a:solidFill>
                  <a:schemeClr val="accent3">
                    <a:lumMod val="95000"/>
                  </a:schemeClr>
                </a:solidFill>
                <a:latin typeface="Tw Cen MT" panose="020B0602020104020603" pitchFamily="34" charset="0"/>
              </a:defRPr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 titre</a:t>
            </a:r>
          </a:p>
          <a:p>
            <a:pPr lvl="1"/>
            <a:r>
              <a:rPr lang="fr-FR" dirty="0"/>
              <a:t>Cliquez pour modifier le sous-titre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E887B5CF-EEDF-4F3F-95A2-0D2884927BE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558051" y="1528933"/>
            <a:ext cx="3316644" cy="517667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03612" indent="-136919" algn="just" defTabSz="197639">
              <a:spcBef>
                <a:spcPts val="0"/>
              </a:spcBef>
              <a:buFont typeface="Courier New" panose="02070309020205020404" pitchFamily="49" charset="0"/>
              <a:buChar char="o"/>
              <a:defRPr sz="1350" b="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050" i="1">
                <a:solidFill>
                  <a:schemeClr val="accent3">
                    <a:lumMod val="6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pic>
        <p:nvPicPr>
          <p:cNvPr id="9" name="Picture 8" descr="GIE">
            <a:extLst>
              <a:ext uri="{FF2B5EF4-FFF2-40B4-BE49-F238E27FC236}">
                <a16:creationId xmlns:a16="http://schemas.microsoft.com/office/drawing/2014/main" id="{A9CABA91-A511-42A3-84E6-98C746A04C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34" y="183897"/>
            <a:ext cx="1314298" cy="8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9001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GSE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D7FF6E83-B999-46E6-A6D5-BA72C86F5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19243" b="81456"/>
          <a:stretch/>
        </p:blipFill>
        <p:spPr>
          <a:xfrm>
            <a:off x="8" y="0"/>
            <a:ext cx="9143997" cy="1364776"/>
          </a:xfrm>
          <a:prstGeom prst="rect">
            <a:avLst/>
          </a:prstGeom>
        </p:spPr>
      </p:pic>
      <p:sp>
        <p:nvSpPr>
          <p:cNvPr id="2" name="Espace réservé du numéro de diapositive 5"/>
          <p:cNvSpPr txBox="1">
            <a:spLocks noGrp="1"/>
          </p:cNvSpPr>
          <p:nvPr userDrawn="1"/>
        </p:nvSpPr>
        <p:spPr bwMode="auto">
          <a:xfrm>
            <a:off x="8605388" y="6553200"/>
            <a:ext cx="538619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92C8970-40FE-4B40-984B-FCCB47A0F331}" type="slidenum">
              <a:rPr lang="en-GB" sz="1050">
                <a:latin typeface="Gill Sans MT" panose="020B0502020104020203" pitchFamily="34" charset="0"/>
                <a:cs typeface="Calibri" pitchFamily="34" charset="0"/>
              </a:rPr>
              <a:pPr algn="ctr">
                <a:defRPr/>
              </a:pPr>
              <a:t>‹#›</a:t>
            </a:fld>
            <a:endParaRPr lang="en-GB" sz="1050" dirty="0">
              <a:latin typeface="Gill Sans MT" panose="020B0502020104020203" pitchFamily="34" charset="0"/>
              <a:cs typeface="Calibri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46287" y="1528934"/>
            <a:ext cx="4124409" cy="5176671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66693" indent="0" algn="just" defTabSz="197639">
              <a:spcBef>
                <a:spcPts val="0"/>
              </a:spcBef>
              <a:buFont typeface="Courier New" panose="02070309020205020404" pitchFamily="49" charset="0"/>
              <a:buNone/>
              <a:defRPr lang="fr-FR" sz="1500" b="0" dirty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20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0BCD6E3-B44B-41FB-86AD-1A923B7AF9E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24235" y="1528934"/>
            <a:ext cx="4366664" cy="5176671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66693" indent="0" algn="just" defTabSz="197639">
              <a:spcBef>
                <a:spcPts val="0"/>
              </a:spcBef>
              <a:buFont typeface="Courier New" panose="02070309020205020404" pitchFamily="49" charset="0"/>
              <a:buNone/>
              <a:defRPr lang="fr-FR" sz="1500" b="0" dirty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20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D86AB7A-2802-40C2-B859-518690D5EB7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05916" y="17127"/>
            <a:ext cx="8584980" cy="4390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79AD060C-46EC-4FBF-B960-398431E3AE4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9951" y="485074"/>
            <a:ext cx="8584980" cy="4390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2" name="Picture 11" descr="GIE">
            <a:extLst>
              <a:ext uri="{FF2B5EF4-FFF2-40B4-BE49-F238E27FC236}">
                <a16:creationId xmlns:a16="http://schemas.microsoft.com/office/drawing/2014/main" id="{6EF8CC47-BA38-4ACF-A474-D67513697D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34" y="183897"/>
            <a:ext cx="1314298" cy="8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9145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S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3945A675-DE06-437D-B772-CE04ADB8A4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19243" b="81456"/>
          <a:stretch/>
        </p:blipFill>
        <p:spPr>
          <a:xfrm>
            <a:off x="8" y="0"/>
            <a:ext cx="9143997" cy="1364776"/>
          </a:xfrm>
          <a:prstGeom prst="rect">
            <a:avLst/>
          </a:prstGeom>
        </p:spPr>
      </p:pic>
      <p:sp>
        <p:nvSpPr>
          <p:cNvPr id="2" name="Espace réservé du numéro de diapositive 5"/>
          <p:cNvSpPr txBox="1">
            <a:spLocks noGrp="1"/>
          </p:cNvSpPr>
          <p:nvPr userDrawn="1"/>
        </p:nvSpPr>
        <p:spPr bwMode="auto">
          <a:xfrm>
            <a:off x="8605388" y="6553200"/>
            <a:ext cx="538619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92C8970-40FE-4B40-984B-FCCB47A0F331}" type="slidenum">
              <a:rPr lang="en-GB" sz="1050">
                <a:latin typeface="Gill Sans MT" panose="020B0502020104020203" pitchFamily="34" charset="0"/>
                <a:cs typeface="Calibri" pitchFamily="34" charset="0"/>
              </a:rPr>
              <a:pPr algn="ctr">
                <a:defRPr/>
              </a:pPr>
              <a:t>‹#›</a:t>
            </a:fld>
            <a:endParaRPr lang="en-GB" sz="1050" dirty="0">
              <a:latin typeface="Gill Sans MT" panose="020B0502020104020203" pitchFamily="34" charset="0"/>
              <a:cs typeface="Calibri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13898" y="1528934"/>
            <a:ext cx="5029200" cy="3452503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03612" indent="-136919" algn="just" defTabSz="197639">
              <a:spcBef>
                <a:spcPts val="0"/>
              </a:spcBef>
              <a:buFont typeface="Courier New" panose="02070309020205020404" pitchFamily="49" charset="0"/>
              <a:buChar char="o"/>
              <a:defRPr sz="1350" b="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050" i="1">
                <a:solidFill>
                  <a:schemeClr val="accent3">
                    <a:lumMod val="6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5E1BB02-EC66-468B-AA0D-E744C756021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13897" y="9254"/>
            <a:ext cx="8560798" cy="1353631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 i="1">
                <a:solidFill>
                  <a:schemeClr val="bg1"/>
                </a:solidFill>
                <a:latin typeface="Tw Cen MT" panose="020B06020201040206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800" i="1">
                <a:solidFill>
                  <a:schemeClr val="accent3">
                    <a:lumMod val="95000"/>
                  </a:schemeClr>
                </a:solidFill>
                <a:latin typeface="Tw Cen MT" panose="020B0602020104020603" pitchFamily="34" charset="0"/>
              </a:defRPr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 titre</a:t>
            </a:r>
          </a:p>
          <a:p>
            <a:pPr lvl="1"/>
            <a:r>
              <a:rPr lang="fr-FR" dirty="0"/>
              <a:t>Cliquez pour modifier le sous-titre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E887B5CF-EEDF-4F3F-95A2-0D2884927BE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558051" y="1528929"/>
            <a:ext cx="3316644" cy="3452504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03612" indent="-136919" algn="just" defTabSz="197639">
              <a:spcBef>
                <a:spcPts val="0"/>
              </a:spcBef>
              <a:buFont typeface="Courier New" panose="02070309020205020404" pitchFamily="49" charset="0"/>
              <a:buChar char="o"/>
              <a:defRPr sz="1350" b="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050" i="1">
                <a:solidFill>
                  <a:schemeClr val="accent3">
                    <a:lumMod val="6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364DC742-67DB-4898-AF82-6042D2BDDEC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13898" y="5133838"/>
            <a:ext cx="8560797" cy="1419367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03612" indent="-136919" algn="just" defTabSz="197639">
              <a:spcBef>
                <a:spcPts val="0"/>
              </a:spcBef>
              <a:buFont typeface="Courier New" panose="02070309020205020404" pitchFamily="49" charset="0"/>
              <a:buChar char="o"/>
              <a:defRPr sz="1350" b="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050" i="1">
                <a:solidFill>
                  <a:schemeClr val="accent3">
                    <a:lumMod val="6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pic>
        <p:nvPicPr>
          <p:cNvPr id="9" name="Picture 8" descr="GIE">
            <a:extLst>
              <a:ext uri="{FF2B5EF4-FFF2-40B4-BE49-F238E27FC236}">
                <a16:creationId xmlns:a16="http://schemas.microsoft.com/office/drawing/2014/main" id="{4CE1DE9C-9F66-4512-A9D5-0C6F0C104A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34" y="183897"/>
            <a:ext cx="1314298" cy="8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02912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ountain&#10;&#10;Description generated with high confidence">
            <a:extLst>
              <a:ext uri="{FF2B5EF4-FFF2-40B4-BE49-F238E27FC236}">
                <a16:creationId xmlns:a16="http://schemas.microsoft.com/office/drawing/2014/main" id="{B999DAD1-D973-402C-B598-7453236E00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68560" y="0"/>
            <a:ext cx="9756576" cy="6858000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82351CC-259F-43E0-B769-7D4EB22AC2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1557" y="3899971"/>
            <a:ext cx="8240695" cy="25554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lang="fr-FR" sz="21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n-ea"/>
                <a:cs typeface="+mn-cs"/>
              </a:defRPr>
            </a:lvl1pPr>
            <a:lvl2pPr marL="133347" indent="0" algn="ctr">
              <a:buFont typeface="Arial" panose="020B0604020202020204" pitchFamily="34" charset="0"/>
              <a:buNone/>
              <a:defRPr lang="fr-FR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n-ea"/>
                <a:cs typeface="+mn-cs"/>
              </a:defRPr>
            </a:lvl2pPr>
            <a:lvl3pPr marL="266693" indent="0" algn="ctr" defTabSz="197639">
              <a:buFont typeface="Courier New" panose="02070309020205020404" pitchFamily="49" charset="0"/>
              <a:buNone/>
              <a:defRPr lang="fr-FR" sz="165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n-ea"/>
                <a:cs typeface="+mn-cs"/>
              </a:defRPr>
            </a:lvl3pPr>
            <a:lvl4pPr marL="403612" indent="0" algn="ctr" defTabSz="402421">
              <a:buNone/>
              <a:defRPr lang="fr-FR" sz="21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n-ea"/>
                <a:cs typeface="+mn-cs"/>
              </a:defRPr>
            </a:lvl4pPr>
          </a:lstStyle>
          <a:p>
            <a:r>
              <a:rPr lang="fr-FR" dirty="0"/>
              <a:t>Niveau titre principal Gill Sans MT corps 28 pts</a:t>
            </a:r>
          </a:p>
          <a:p>
            <a:pPr lvl="1"/>
            <a:r>
              <a:rPr lang="fr-FR" dirty="0"/>
              <a:t>Niveau sous-titre de texte Gill Sans MT corps 24 pts</a:t>
            </a:r>
          </a:p>
          <a:p>
            <a:pPr lvl="2"/>
            <a:r>
              <a:rPr lang="fr-FR" dirty="0"/>
              <a:t>Niveau sous-titre Gill Sans MT corps 20</a:t>
            </a:r>
          </a:p>
          <a:p>
            <a:pPr lvl="3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092" y="931810"/>
            <a:ext cx="4419614" cy="261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18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SE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709D457D-3656-4300-980B-907D58DCA6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19243" b="81456"/>
          <a:stretch/>
        </p:blipFill>
        <p:spPr>
          <a:xfrm>
            <a:off x="8" y="0"/>
            <a:ext cx="9143997" cy="1364776"/>
          </a:xfrm>
          <a:prstGeom prst="rect">
            <a:avLst/>
          </a:prstGeom>
        </p:spPr>
      </p:pic>
      <p:sp>
        <p:nvSpPr>
          <p:cNvPr id="2" name="Espace réservé du numéro de diapositive 5"/>
          <p:cNvSpPr txBox="1">
            <a:spLocks noGrp="1"/>
          </p:cNvSpPr>
          <p:nvPr userDrawn="1"/>
        </p:nvSpPr>
        <p:spPr bwMode="auto">
          <a:xfrm>
            <a:off x="8605388" y="6553200"/>
            <a:ext cx="538619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92C8970-40FE-4B40-984B-FCCB47A0F331}" type="slidenum">
              <a:rPr lang="en-GB" sz="1050">
                <a:latin typeface="Gill Sans MT" panose="020B0502020104020203" pitchFamily="34" charset="0"/>
                <a:cs typeface="Calibri" pitchFamily="34" charset="0"/>
              </a:rPr>
              <a:pPr algn="ctr">
                <a:defRPr/>
              </a:pPr>
              <a:t>‹#›</a:t>
            </a:fld>
            <a:endParaRPr lang="en-GB" sz="1050" dirty="0">
              <a:latin typeface="Gill Sans MT" panose="020B0502020104020203" pitchFamily="34" charset="0"/>
              <a:cs typeface="Calibri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46289" y="1528934"/>
            <a:ext cx="3536005" cy="5176671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66693" indent="0" algn="just" defTabSz="197639">
              <a:spcBef>
                <a:spcPts val="0"/>
              </a:spcBef>
              <a:buFont typeface="Courier New" panose="02070309020205020404" pitchFamily="49" charset="0"/>
              <a:buNone/>
              <a:defRPr lang="fr-FR" sz="1500" b="0" dirty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20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0BCD6E3-B44B-41FB-86AD-1A923B7AF9E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948547" y="1528934"/>
            <a:ext cx="4911644" cy="5176671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66693" indent="0" algn="just" defTabSz="197639">
              <a:spcBef>
                <a:spcPts val="0"/>
              </a:spcBef>
              <a:buFont typeface="Courier New" panose="02070309020205020404" pitchFamily="49" charset="0"/>
              <a:buNone/>
              <a:defRPr lang="fr-FR" sz="1500" b="0" dirty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20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D86AB7A-2802-40C2-B859-518690D5EB7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05918" y="194552"/>
            <a:ext cx="8554273" cy="4390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1" name="Picture 10" descr="GIE">
            <a:extLst>
              <a:ext uri="{FF2B5EF4-FFF2-40B4-BE49-F238E27FC236}">
                <a16:creationId xmlns:a16="http://schemas.microsoft.com/office/drawing/2014/main" id="{826A33C4-432B-4334-A7A5-B8A0848122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34" y="183897"/>
            <a:ext cx="1314298" cy="8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1765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GSE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6B4AF896-C767-433F-AA07-FB9B61438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19243" b="81456"/>
          <a:stretch/>
        </p:blipFill>
        <p:spPr>
          <a:xfrm>
            <a:off x="8" y="0"/>
            <a:ext cx="9143997" cy="1364776"/>
          </a:xfrm>
          <a:prstGeom prst="rect">
            <a:avLst/>
          </a:prstGeom>
        </p:spPr>
      </p:pic>
      <p:sp>
        <p:nvSpPr>
          <p:cNvPr id="2" name="Espace réservé du numéro de diapositive 5"/>
          <p:cNvSpPr txBox="1">
            <a:spLocks noGrp="1"/>
          </p:cNvSpPr>
          <p:nvPr userDrawn="1"/>
        </p:nvSpPr>
        <p:spPr bwMode="auto">
          <a:xfrm>
            <a:off x="8605388" y="6553200"/>
            <a:ext cx="538619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92C8970-40FE-4B40-984B-FCCB47A0F331}" type="slidenum">
              <a:rPr lang="en-GB" sz="1050">
                <a:latin typeface="Gill Sans MT" panose="020B0502020104020203" pitchFamily="34" charset="0"/>
                <a:cs typeface="Calibri" pitchFamily="34" charset="0"/>
              </a:rPr>
              <a:pPr algn="ctr">
                <a:defRPr/>
              </a:pPr>
              <a:t>‹#›</a:t>
            </a:fld>
            <a:endParaRPr lang="en-GB" sz="1050" dirty="0">
              <a:latin typeface="Gill Sans MT" panose="020B0502020104020203" pitchFamily="34" charset="0"/>
              <a:cs typeface="Calibri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46288" y="1528934"/>
            <a:ext cx="5096812" cy="5176671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66693" indent="0" algn="just" defTabSz="197639">
              <a:spcBef>
                <a:spcPts val="0"/>
              </a:spcBef>
              <a:buFont typeface="Courier New" panose="02070309020205020404" pitchFamily="49" charset="0"/>
              <a:buNone/>
              <a:defRPr lang="fr-FR" sz="1500" b="0" dirty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20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0BCD6E3-B44B-41FB-86AD-1A923B7AF9E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517109" y="1528934"/>
            <a:ext cx="3373789" cy="5176671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66693" indent="0" algn="just" defTabSz="197639">
              <a:spcBef>
                <a:spcPts val="0"/>
              </a:spcBef>
              <a:buFont typeface="Courier New" panose="02070309020205020404" pitchFamily="49" charset="0"/>
              <a:buNone/>
              <a:defRPr lang="fr-FR" sz="1500" b="0" dirty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20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D86AB7A-2802-40C2-B859-518690D5EB7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05919" y="194552"/>
            <a:ext cx="8584979" cy="4390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1" name="Picture 10" descr="GIE">
            <a:extLst>
              <a:ext uri="{FF2B5EF4-FFF2-40B4-BE49-F238E27FC236}">
                <a16:creationId xmlns:a16="http://schemas.microsoft.com/office/drawing/2014/main" id="{F2208EAD-D364-42D1-8EF1-86C466F4FA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34" y="183897"/>
            <a:ext cx="1314298" cy="8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5703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GSE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6B4AF896-C767-433F-AA07-FB9B61438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19243" b="81456"/>
          <a:stretch/>
        </p:blipFill>
        <p:spPr>
          <a:xfrm>
            <a:off x="8" y="0"/>
            <a:ext cx="9143997" cy="1364776"/>
          </a:xfrm>
          <a:prstGeom prst="rect">
            <a:avLst/>
          </a:prstGeom>
        </p:spPr>
      </p:pic>
      <p:sp>
        <p:nvSpPr>
          <p:cNvPr id="2" name="Espace réservé du numéro de diapositive 5"/>
          <p:cNvSpPr txBox="1">
            <a:spLocks noGrp="1"/>
          </p:cNvSpPr>
          <p:nvPr userDrawn="1"/>
        </p:nvSpPr>
        <p:spPr bwMode="auto">
          <a:xfrm>
            <a:off x="8605388" y="6553200"/>
            <a:ext cx="538619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92C8970-40FE-4B40-984B-FCCB47A0F331}" type="slidenum">
              <a:rPr lang="en-GB" sz="1050">
                <a:latin typeface="Gill Sans MT" panose="020B0502020104020203" pitchFamily="34" charset="0"/>
                <a:cs typeface="Calibri" pitchFamily="34" charset="0"/>
              </a:rPr>
              <a:pPr algn="ctr">
                <a:defRPr/>
              </a:pPr>
              <a:t>‹#›</a:t>
            </a:fld>
            <a:endParaRPr lang="en-GB" sz="1050" dirty="0">
              <a:latin typeface="Gill Sans MT" panose="020B0502020104020203" pitchFamily="34" charset="0"/>
              <a:cs typeface="Calibri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46288" y="1528934"/>
            <a:ext cx="5096812" cy="5176671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66693" indent="0" algn="just" defTabSz="197639">
              <a:spcBef>
                <a:spcPts val="0"/>
              </a:spcBef>
              <a:buFont typeface="Courier New" panose="02070309020205020404" pitchFamily="49" charset="0"/>
              <a:buNone/>
              <a:defRPr lang="fr-FR" sz="1500" b="0" dirty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20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0BCD6E3-B44B-41FB-86AD-1A923B7AF9E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517109" y="1528934"/>
            <a:ext cx="3373789" cy="5176671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66693" indent="0" algn="just" defTabSz="197639">
              <a:spcBef>
                <a:spcPts val="0"/>
              </a:spcBef>
              <a:buFont typeface="Courier New" panose="02070309020205020404" pitchFamily="49" charset="0"/>
              <a:buNone/>
              <a:defRPr lang="fr-FR" sz="1500" b="0" dirty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20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D86AB7A-2802-40C2-B859-518690D5EB7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05919" y="17127"/>
            <a:ext cx="8584979" cy="4390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BD7009E-BA4C-4238-A761-4F1D2D25279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89718" y="486954"/>
            <a:ext cx="8584979" cy="4390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2" name="Picture 11" descr="GIE">
            <a:extLst>
              <a:ext uri="{FF2B5EF4-FFF2-40B4-BE49-F238E27FC236}">
                <a16:creationId xmlns:a16="http://schemas.microsoft.com/office/drawing/2014/main" id="{5F5471ED-73F8-4A96-B733-E93BCB5718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34" y="183897"/>
            <a:ext cx="1314298" cy="8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4655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GSE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6B4AF896-C767-433F-AA07-FB9B61438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19243" b="81456"/>
          <a:stretch/>
        </p:blipFill>
        <p:spPr>
          <a:xfrm>
            <a:off x="8" y="0"/>
            <a:ext cx="9143997" cy="1364776"/>
          </a:xfrm>
          <a:prstGeom prst="rect">
            <a:avLst/>
          </a:prstGeom>
        </p:spPr>
      </p:pic>
      <p:sp>
        <p:nvSpPr>
          <p:cNvPr id="2" name="Espace réservé du numéro de diapositive 5"/>
          <p:cNvSpPr txBox="1">
            <a:spLocks noGrp="1"/>
          </p:cNvSpPr>
          <p:nvPr userDrawn="1"/>
        </p:nvSpPr>
        <p:spPr bwMode="auto">
          <a:xfrm>
            <a:off x="8605388" y="6553200"/>
            <a:ext cx="538619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92C8970-40FE-4B40-984B-FCCB47A0F331}" type="slidenum">
              <a:rPr lang="en-GB" sz="1050">
                <a:latin typeface="Gill Sans MT" panose="020B0502020104020203" pitchFamily="34" charset="0"/>
                <a:cs typeface="Calibri" pitchFamily="34" charset="0"/>
              </a:rPr>
              <a:pPr algn="ctr">
                <a:defRPr/>
              </a:pPr>
              <a:t>‹#›</a:t>
            </a:fld>
            <a:endParaRPr lang="en-GB" sz="1050" dirty="0">
              <a:latin typeface="Gill Sans MT" panose="020B0502020104020203" pitchFamily="34" charset="0"/>
              <a:cs typeface="Calibri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46288" y="1528934"/>
            <a:ext cx="5096812" cy="5176671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tabLst/>
              <a:defRPr sz="135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350" b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66693" indent="0" algn="just" defTabSz="197639">
              <a:spcBef>
                <a:spcPts val="0"/>
              </a:spcBef>
              <a:buFont typeface="Courier New" panose="02070309020205020404" pitchFamily="49" charset="0"/>
              <a:buNone/>
              <a:defRPr lang="fr-FR" sz="1350" b="0" dirty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90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0BCD6E3-B44B-41FB-86AD-1A923B7AF9E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517109" y="1528934"/>
            <a:ext cx="3373789" cy="5176671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tabLst/>
              <a:defRPr sz="135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350" b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66693" indent="0" algn="just" defTabSz="197639">
              <a:spcBef>
                <a:spcPts val="0"/>
              </a:spcBef>
              <a:buFont typeface="Courier New" panose="02070309020205020404" pitchFamily="49" charset="0"/>
              <a:buNone/>
              <a:defRPr lang="fr-FR" sz="1350" b="0" dirty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90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D86AB7A-2802-40C2-B859-518690D5EB7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05919" y="17127"/>
            <a:ext cx="8584979" cy="4390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BD7009E-BA4C-4238-A761-4F1D2D25279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89718" y="486954"/>
            <a:ext cx="8584979" cy="4390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2" name="Picture 11" descr="GIE">
            <a:extLst>
              <a:ext uri="{FF2B5EF4-FFF2-40B4-BE49-F238E27FC236}">
                <a16:creationId xmlns:a16="http://schemas.microsoft.com/office/drawing/2014/main" id="{CD921D73-BB92-4935-9433-DC307CA9FA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34" y="183897"/>
            <a:ext cx="1314298" cy="8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0941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SE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CE708FF1-9603-44D5-BE11-673382F15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19243" b="81456"/>
          <a:stretch/>
        </p:blipFill>
        <p:spPr>
          <a:xfrm>
            <a:off x="8" y="0"/>
            <a:ext cx="9143997" cy="1364776"/>
          </a:xfrm>
          <a:prstGeom prst="rect">
            <a:avLst/>
          </a:prstGeom>
        </p:spPr>
      </p:pic>
      <p:sp>
        <p:nvSpPr>
          <p:cNvPr id="2" name="Espace réservé du numéro de diapositive 5"/>
          <p:cNvSpPr txBox="1">
            <a:spLocks noGrp="1"/>
          </p:cNvSpPr>
          <p:nvPr userDrawn="1"/>
        </p:nvSpPr>
        <p:spPr bwMode="auto">
          <a:xfrm>
            <a:off x="8605388" y="6553200"/>
            <a:ext cx="538619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92C8970-40FE-4B40-984B-FCCB47A0F331}" type="slidenum">
              <a:rPr lang="en-GB" sz="1050">
                <a:latin typeface="Gill Sans MT" panose="020B0502020104020203" pitchFamily="34" charset="0"/>
                <a:cs typeface="Calibri" pitchFamily="34" charset="0"/>
              </a:rPr>
              <a:pPr algn="ctr">
                <a:defRPr/>
              </a:pPr>
              <a:t>‹#›</a:t>
            </a:fld>
            <a:endParaRPr lang="en-GB" sz="1050" dirty="0">
              <a:latin typeface="Gill Sans MT" panose="020B0502020104020203" pitchFamily="34" charset="0"/>
              <a:cs typeface="Calibri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26900" y="2797791"/>
            <a:ext cx="8690212" cy="375541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tabLst/>
              <a:defRPr sz="135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350" b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66693" indent="0" algn="just" defTabSz="197639">
              <a:spcBef>
                <a:spcPts val="0"/>
              </a:spcBef>
              <a:buFont typeface="Courier New" panose="02070309020205020404" pitchFamily="49" charset="0"/>
              <a:buNone/>
              <a:defRPr lang="fr-FR" sz="1350" b="0" dirty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05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B1524C-46F4-4781-932E-D4672607CB5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05917" y="17127"/>
            <a:ext cx="8507126" cy="4390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6" name="Picture 5" descr="GIE">
            <a:extLst>
              <a:ext uri="{FF2B5EF4-FFF2-40B4-BE49-F238E27FC236}">
                <a16:creationId xmlns:a16="http://schemas.microsoft.com/office/drawing/2014/main" id="{D4679F41-A4AD-432E-96D2-82C3D36C59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34" y="183897"/>
            <a:ext cx="1314298" cy="8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406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GSE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CE708FF1-9603-44D5-BE11-673382F15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19243" b="81456"/>
          <a:stretch/>
        </p:blipFill>
        <p:spPr>
          <a:xfrm>
            <a:off x="8" y="0"/>
            <a:ext cx="9143997" cy="1364776"/>
          </a:xfrm>
          <a:prstGeom prst="rect">
            <a:avLst/>
          </a:prstGeom>
        </p:spPr>
      </p:pic>
      <p:sp>
        <p:nvSpPr>
          <p:cNvPr id="2" name="Espace réservé du numéro de diapositive 5"/>
          <p:cNvSpPr txBox="1">
            <a:spLocks noGrp="1"/>
          </p:cNvSpPr>
          <p:nvPr userDrawn="1"/>
        </p:nvSpPr>
        <p:spPr bwMode="auto">
          <a:xfrm>
            <a:off x="8605388" y="6553200"/>
            <a:ext cx="538619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92C8970-40FE-4B40-984B-FCCB47A0F331}" type="slidenum">
              <a:rPr lang="en-GB" sz="1050">
                <a:latin typeface="Gill Sans MT" panose="020B0502020104020203" pitchFamily="34" charset="0"/>
                <a:cs typeface="Calibri" pitchFamily="34" charset="0"/>
              </a:rPr>
              <a:pPr algn="ctr">
                <a:defRPr/>
              </a:pPr>
              <a:t>‹#›</a:t>
            </a:fld>
            <a:endParaRPr lang="en-GB" sz="1050" dirty="0">
              <a:latin typeface="Gill Sans MT" panose="020B0502020104020203" pitchFamily="34" charset="0"/>
              <a:cs typeface="Calibri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26900" y="5056909"/>
            <a:ext cx="8690212" cy="1496292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tabLst/>
              <a:defRPr sz="1500" b="1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123" indent="-129776" algn="just">
              <a:spcBef>
                <a:spcPts val="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66693" indent="0" algn="just" defTabSz="197639">
              <a:spcBef>
                <a:spcPts val="0"/>
              </a:spcBef>
              <a:buFont typeface="Courier New" panose="02070309020205020404" pitchFamily="49" charset="0"/>
              <a:buNone/>
              <a:defRPr lang="fr-FR" sz="1500" b="0" dirty="0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3612" indent="0" algn="just" defTabSz="402421">
              <a:spcBef>
                <a:spcPts val="0"/>
              </a:spcBef>
              <a:buNone/>
              <a:defRPr sz="1350" i="1">
                <a:solidFill>
                  <a:schemeClr val="bg2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r>
              <a:rPr lang="fr-FR" dirty="0"/>
              <a:t>Niveau principal Arial corps 16 pts</a:t>
            </a:r>
          </a:p>
          <a:p>
            <a:pPr lvl="1"/>
            <a:r>
              <a:rPr lang="fr-FR" dirty="0"/>
              <a:t>Niveau 2 de texte Arial corps 14 pts</a:t>
            </a:r>
          </a:p>
          <a:p>
            <a:pPr lvl="2"/>
            <a:r>
              <a:rPr lang="fr-FR" dirty="0"/>
              <a:t>Niveau 3 Arial corps 12  avec puce et retrait</a:t>
            </a:r>
          </a:p>
          <a:p>
            <a:pPr lvl="3"/>
            <a:r>
              <a:rPr lang="fr-FR" dirty="0"/>
              <a:t>Niveau 4 Arial corps 11 sans puce n’y retrait</a:t>
            </a:r>
          </a:p>
          <a:p>
            <a:pPr lvl="3"/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B1524C-46F4-4781-932E-D4672607CB5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05917" y="194552"/>
            <a:ext cx="8507126" cy="4390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6" name="Picture 5" descr="GIE">
            <a:extLst>
              <a:ext uri="{FF2B5EF4-FFF2-40B4-BE49-F238E27FC236}">
                <a16:creationId xmlns:a16="http://schemas.microsoft.com/office/drawing/2014/main" id="{1F11CC48-7741-4AAB-B384-7D53F43A83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34" y="183897"/>
            <a:ext cx="1314298" cy="8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7564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33" r:id="rId1"/>
    <p:sldLayoutId id="2147484936" r:id="rId2"/>
    <p:sldLayoutId id="2147484954" r:id="rId3"/>
    <p:sldLayoutId id="2147484937" r:id="rId4"/>
    <p:sldLayoutId id="2147484938" r:id="rId5"/>
    <p:sldLayoutId id="2147484953" r:id="rId6"/>
    <p:sldLayoutId id="2147484956" r:id="rId7"/>
    <p:sldLayoutId id="2147484935" r:id="rId8"/>
    <p:sldLayoutId id="2147484952" r:id="rId9"/>
    <p:sldLayoutId id="2147484955" r:id="rId10"/>
    <p:sldLayoutId id="2147484929" r:id="rId11"/>
    <p:sldLayoutId id="2147484932" r:id="rId12"/>
    <p:sldLayoutId id="2147484927" r:id="rId13"/>
    <p:sldLayoutId id="2147484930" r:id="rId14"/>
    <p:sldLayoutId id="2147484931" r:id="rId15"/>
    <p:sldLayoutId id="2147484957" r:id="rId16"/>
    <p:sldLayoutId id="2147484958" r:id="rId17"/>
    <p:sldLayoutId id="2147484977" r:id="rId18"/>
    <p:sldLayoutId id="2147484978" r:id="rId19"/>
    <p:sldLayoutId id="2147484979" r:id="rId20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99"/>
          </a:solidFill>
          <a:latin typeface="Myriad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99"/>
          </a:solidFill>
          <a:latin typeface="Myriad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99"/>
          </a:solidFill>
          <a:latin typeface="Myriad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99"/>
          </a:solidFill>
          <a:latin typeface="Myriad Roman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000">
          <a:solidFill>
            <a:srgbClr val="000099"/>
          </a:solidFill>
          <a:latin typeface="Myriad Roman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000">
          <a:solidFill>
            <a:srgbClr val="000099"/>
          </a:solidFill>
          <a:latin typeface="Myriad Roman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000">
          <a:solidFill>
            <a:srgbClr val="000099"/>
          </a:solidFill>
          <a:latin typeface="Myriad Roman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000">
          <a:solidFill>
            <a:srgbClr val="000099"/>
          </a:solidFill>
          <a:latin typeface="Myriad Roman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bg2"/>
          </a:solidFill>
          <a:latin typeface="+mn-lt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bg2"/>
          </a:solidFill>
          <a:latin typeface="+mn-lt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bg2"/>
          </a:solidFill>
          <a:latin typeface="+mn-lt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bg2"/>
          </a:solidFill>
          <a:latin typeface="+mn-lt"/>
        </a:defRPr>
      </a:lvl5pPr>
      <a:lvl6pPr marL="1885903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2"/>
          </a:solidFill>
          <a:latin typeface="+mn-lt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2"/>
          </a:solidFill>
          <a:latin typeface="+mn-lt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2"/>
          </a:solidFill>
          <a:latin typeface="+mn-lt"/>
        </a:defRPr>
      </a:lvl8pPr>
      <a:lvl9pPr marL="2914577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94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0" r:id="rId1"/>
    <p:sldLayoutId id="2147484941" r:id="rId2"/>
    <p:sldLayoutId id="2147484942" r:id="rId3"/>
    <p:sldLayoutId id="2147484943" r:id="rId4"/>
    <p:sldLayoutId id="2147484944" r:id="rId5"/>
    <p:sldLayoutId id="2147484945" r:id="rId6"/>
    <p:sldLayoutId id="2147484946" r:id="rId7"/>
    <p:sldLayoutId id="2147484947" r:id="rId8"/>
    <p:sldLayoutId id="2147484948" r:id="rId9"/>
    <p:sldLayoutId id="2147484949" r:id="rId10"/>
    <p:sldLayoutId id="2147484950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99"/>
          </a:solidFill>
          <a:latin typeface="Myriad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99"/>
          </a:solidFill>
          <a:latin typeface="Myriad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99"/>
          </a:solidFill>
          <a:latin typeface="Myriad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99"/>
          </a:solidFill>
          <a:latin typeface="Myriad Roman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000">
          <a:solidFill>
            <a:srgbClr val="000099"/>
          </a:solidFill>
          <a:latin typeface="Myriad Roman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000">
          <a:solidFill>
            <a:srgbClr val="000099"/>
          </a:solidFill>
          <a:latin typeface="Myriad Roman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000">
          <a:solidFill>
            <a:srgbClr val="000099"/>
          </a:solidFill>
          <a:latin typeface="Myriad Roman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000">
          <a:solidFill>
            <a:srgbClr val="000099"/>
          </a:solidFill>
          <a:latin typeface="Myriad Roman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bg2"/>
          </a:solidFill>
          <a:latin typeface="+mn-lt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bg2"/>
          </a:solidFill>
          <a:latin typeface="+mn-lt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bg2"/>
          </a:solidFill>
          <a:latin typeface="+mn-lt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bg2"/>
          </a:solidFill>
          <a:latin typeface="+mn-lt"/>
        </a:defRPr>
      </a:lvl5pPr>
      <a:lvl6pPr marL="1885903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2"/>
          </a:solidFill>
          <a:latin typeface="+mn-lt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2"/>
          </a:solidFill>
          <a:latin typeface="+mn-lt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2"/>
          </a:solidFill>
          <a:latin typeface="+mn-lt"/>
        </a:defRPr>
      </a:lvl8pPr>
      <a:lvl9pPr marL="2914577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ie.eu/" TargetMode="Externa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ie.e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BC7EFE-9463-43E8-81F6-AA01400DC34F}"/>
              </a:ext>
            </a:extLst>
          </p:cNvPr>
          <p:cNvSpPr/>
          <p:nvPr/>
        </p:nvSpPr>
        <p:spPr>
          <a:xfrm>
            <a:off x="1277667" y="4479466"/>
            <a:ext cx="5986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Barbara Jinks</a:t>
            </a:r>
          </a:p>
          <a:p>
            <a:pPr algn="ctr"/>
            <a:r>
              <a:rPr lang="ro-RO" sz="21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Gas Infrastructure Europe</a:t>
            </a:r>
            <a:endParaRPr lang="en-US" sz="21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algn="ctr"/>
            <a:endParaRPr lang="en-GB" sz="15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11 September, </a:t>
            </a:r>
            <a:r>
              <a:rPr lang="ro-RO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London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F243E4-F0F1-4F8E-9350-C3B588A121D7}"/>
              </a:ext>
            </a:extLst>
          </p:cNvPr>
          <p:cNvSpPr txBox="1"/>
          <p:nvPr/>
        </p:nvSpPr>
        <p:spPr>
          <a:xfrm>
            <a:off x="720850" y="3757065"/>
            <a:ext cx="7702301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Mapping the EU LNG Terminal Landscape</a:t>
            </a:r>
            <a:endParaRPr lang="en-GB" sz="3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0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Ã¼r unfccc paris target">
            <a:extLst>
              <a:ext uri="{FF2B5EF4-FFF2-40B4-BE49-F238E27FC236}">
                <a16:creationId xmlns:a16="http://schemas.microsoft.com/office/drawing/2014/main" id="{9AD1CBBC-137D-405F-BDA1-1C4B65CA8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25" y="2249068"/>
            <a:ext cx="4787969" cy="2733413"/>
          </a:xfrm>
          <a:prstGeom prst="rect">
            <a:avLst/>
          </a:prstGeom>
          <a:noFill/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055EFB25-B0CD-401F-B6CF-91FFE7495EBD}"/>
              </a:ext>
            </a:extLst>
          </p:cNvPr>
          <p:cNvSpPr txBox="1"/>
          <p:nvPr/>
        </p:nvSpPr>
        <p:spPr>
          <a:xfrm>
            <a:off x="165327" y="380387"/>
            <a:ext cx="7029338" cy="7155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eaLnBrk="0" hangingPunct="0">
              <a:spcBef>
                <a:spcPct val="20000"/>
              </a:spcBef>
              <a:buNone/>
              <a:defRPr sz="28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sz="2400" dirty="0"/>
              <a:t>4. GIE is committed to contributing to the EU Commission Paris Targets</a:t>
            </a:r>
            <a:br>
              <a:rPr lang="en-US" sz="2100" dirty="0"/>
            </a:br>
            <a:endParaRPr lang="en-US" sz="21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2BE0A2-F5E9-4FCC-A0D4-97356C9295C0}"/>
              </a:ext>
            </a:extLst>
          </p:cNvPr>
          <p:cNvSpPr/>
          <p:nvPr/>
        </p:nvSpPr>
        <p:spPr>
          <a:xfrm>
            <a:off x="273575" y="1753419"/>
            <a:ext cx="3978550" cy="424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4472C4">
                    <a:lumMod val="75000"/>
                  </a:srgbClr>
                </a:solidFill>
                <a:latin typeface="Arial" panose="020B0604020202020204"/>
                <a:cs typeface="Arial"/>
              </a:rPr>
              <a:t>Paris Agreement COP21 - </a:t>
            </a:r>
            <a:r>
              <a:rPr lang="en-GB" dirty="0">
                <a:solidFill>
                  <a:srgbClr val="4472C4">
                    <a:lumMod val="75000"/>
                  </a:srgbClr>
                </a:solidFill>
                <a:latin typeface="Arial" panose="020B0604020202020204"/>
                <a:cs typeface="Arial"/>
              </a:rPr>
              <a:t>195 countries agreed to limit global warming to well below 2C </a:t>
            </a:r>
            <a:r>
              <a:rPr lang="en-GB" dirty="0" err="1">
                <a:solidFill>
                  <a:srgbClr val="4472C4">
                    <a:lumMod val="75000"/>
                  </a:srgbClr>
                </a:solidFill>
                <a:latin typeface="Arial" panose="020B0604020202020204"/>
                <a:cs typeface="Arial"/>
              </a:rPr>
              <a:t>cf</a:t>
            </a:r>
            <a:r>
              <a:rPr lang="en-GB" dirty="0">
                <a:solidFill>
                  <a:srgbClr val="4472C4">
                    <a:lumMod val="75000"/>
                  </a:srgbClr>
                </a:solidFill>
                <a:latin typeface="Arial" panose="020B0604020202020204"/>
                <a:cs typeface="Arial"/>
              </a:rPr>
              <a:t> 1990 temps</a:t>
            </a:r>
            <a:br>
              <a:rPr lang="en-GB" dirty="0">
                <a:solidFill>
                  <a:srgbClr val="4472C4">
                    <a:lumMod val="75000"/>
                  </a:srgbClr>
                </a:solidFill>
                <a:latin typeface="Arial" panose="020B0604020202020204"/>
                <a:cs typeface="Arial"/>
              </a:rPr>
            </a:br>
            <a:endParaRPr lang="en-US" dirty="0">
              <a:solidFill>
                <a:srgbClr val="4472C4">
                  <a:lumMod val="75000"/>
                </a:srgbClr>
              </a:solidFill>
              <a:latin typeface="Arial" panose="020B0604020202020204"/>
              <a:cs typeface="Arial"/>
            </a:endParaRPr>
          </a:p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b="1" dirty="0">
                <a:solidFill>
                  <a:srgbClr val="4472C4">
                    <a:lumMod val="75000"/>
                  </a:srgbClr>
                </a:solidFill>
                <a:latin typeface="Arial" panose="020B0604020202020204"/>
                <a:cs typeface="Arial"/>
              </a:rPr>
              <a:t>Challenge</a:t>
            </a:r>
            <a:r>
              <a:rPr lang="en-AU" dirty="0">
                <a:solidFill>
                  <a:srgbClr val="4472C4">
                    <a:lumMod val="75000"/>
                  </a:srgbClr>
                </a:solidFill>
                <a:latin typeface="Arial" panose="020B0604020202020204"/>
                <a:cs typeface="Arial"/>
              </a:rPr>
              <a:t> - net-zero carbon emissions by 2050</a:t>
            </a:r>
          </a:p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srgbClr val="4472C4">
                  <a:lumMod val="75000"/>
                </a:srgbClr>
              </a:solidFill>
              <a:latin typeface="Arial" panose="020B0604020202020204"/>
              <a:cs typeface="Arial"/>
            </a:endParaRPr>
          </a:p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b="1" dirty="0">
                <a:solidFill>
                  <a:srgbClr val="4472C4">
                    <a:lumMod val="75000"/>
                  </a:srgbClr>
                </a:solidFill>
                <a:latin typeface="Arial" panose="020B0604020202020204"/>
                <a:cs typeface="Arial"/>
              </a:rPr>
              <a:t>Problem</a:t>
            </a:r>
            <a:r>
              <a:rPr lang="en-AU" dirty="0">
                <a:solidFill>
                  <a:srgbClr val="4472C4">
                    <a:lumMod val="75000"/>
                  </a:srgbClr>
                </a:solidFill>
                <a:latin typeface="Arial" panose="020B0604020202020204"/>
                <a:cs typeface="Arial"/>
              </a:rPr>
              <a:t> – EU responsible for 10% global GHG emissions and energy responsible for 75% GHG emissions (and demand is growing)</a:t>
            </a:r>
          </a:p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srgbClr val="4472C4">
                  <a:lumMod val="75000"/>
                </a:srgbClr>
              </a:solidFill>
              <a:latin typeface="Arial" panose="020B0604020202020204"/>
              <a:cs typeface="Arial"/>
            </a:endParaRPr>
          </a:p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b="1" dirty="0">
                <a:solidFill>
                  <a:srgbClr val="4472C4">
                    <a:lumMod val="75000"/>
                  </a:srgbClr>
                </a:solidFill>
                <a:latin typeface="Arial" panose="020B0604020202020204"/>
                <a:cs typeface="Arial"/>
              </a:rPr>
              <a:t>Solution</a:t>
            </a:r>
            <a:r>
              <a:rPr lang="en-AU" dirty="0">
                <a:solidFill>
                  <a:srgbClr val="4472C4">
                    <a:lumMod val="75000"/>
                  </a:srgbClr>
                </a:solidFill>
                <a:latin typeface="Arial" panose="020B0604020202020204"/>
                <a:cs typeface="Arial"/>
              </a:rPr>
              <a:t> – decarbonised energy (gas and </a:t>
            </a:r>
            <a:r>
              <a:rPr lang="en-AU" dirty="0" err="1">
                <a:solidFill>
                  <a:srgbClr val="4472C4">
                    <a:lumMod val="75000"/>
                  </a:srgbClr>
                </a:solidFill>
                <a:latin typeface="Arial" panose="020B0604020202020204"/>
                <a:cs typeface="Arial"/>
              </a:rPr>
              <a:t>elec</a:t>
            </a:r>
            <a:r>
              <a:rPr lang="en-AU" dirty="0">
                <a:solidFill>
                  <a:srgbClr val="4472C4">
                    <a:lumMod val="75000"/>
                  </a:srgbClr>
                </a:solidFill>
                <a:latin typeface="Arial" panose="020B0604020202020204"/>
                <a:cs typeface="Arial"/>
              </a:rPr>
              <a:t>)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16E6DB1-2E48-40C7-AD54-2BF2B9E82534}"/>
              </a:ext>
            </a:extLst>
          </p:cNvPr>
          <p:cNvSpPr/>
          <p:nvPr/>
        </p:nvSpPr>
        <p:spPr>
          <a:xfrm>
            <a:off x="165327" y="6277010"/>
            <a:ext cx="733806" cy="36347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9A1B1B-CEAF-46D1-AF7A-4D8E3966525B}"/>
              </a:ext>
            </a:extLst>
          </p:cNvPr>
          <p:cNvSpPr/>
          <p:nvPr/>
        </p:nvSpPr>
        <p:spPr>
          <a:xfrm>
            <a:off x="1340500" y="6135582"/>
            <a:ext cx="8231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b="1" dirty="0">
                <a:solidFill>
                  <a:srgbClr val="2F4D99"/>
                </a:solidFill>
                <a:latin typeface="Calibri" panose="020F0502020204030204"/>
                <a:cs typeface="Arial"/>
              </a:rPr>
              <a:t>Affordable d</a:t>
            </a:r>
            <a:r>
              <a:rPr lang="en-AU" b="1" dirty="0" err="1">
                <a:solidFill>
                  <a:srgbClr val="2F4D99"/>
                </a:solidFill>
                <a:latin typeface="Calibri" panose="020F0502020204030204"/>
                <a:cs typeface="Arial"/>
              </a:rPr>
              <a:t>ecarbonisation</a:t>
            </a:r>
            <a:r>
              <a:rPr lang="en-AU" b="1" dirty="0">
                <a:solidFill>
                  <a:srgbClr val="2F4D99"/>
                </a:solidFill>
                <a:latin typeface="Calibri" panose="020F0502020204030204"/>
                <a:cs typeface="Arial"/>
              </a:rPr>
              <a:t> cannot be achieved without using gases </a:t>
            </a:r>
          </a:p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b="1" dirty="0">
                <a:solidFill>
                  <a:srgbClr val="2F4D99"/>
                </a:solidFill>
                <a:latin typeface="Calibri" panose="020F0502020204030204"/>
                <a:cs typeface="Arial"/>
              </a:rPr>
              <a:t>and the gas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591117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82ADD0-C177-41EE-B8C2-D2D559F719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00377" y="495586"/>
            <a:ext cx="8578776" cy="439055"/>
          </a:xfrm>
        </p:spPr>
        <p:txBody>
          <a:bodyPr/>
          <a:lstStyle/>
          <a:p>
            <a:r>
              <a:rPr lang="en-GB" dirty="0"/>
              <a:t>LNG helps us achieve the Paris Targets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E75F6E-D21A-4077-B18F-A7ED74100CF3}"/>
              </a:ext>
            </a:extLst>
          </p:cNvPr>
          <p:cNvSpPr/>
          <p:nvPr/>
        </p:nvSpPr>
        <p:spPr bwMode="auto">
          <a:xfrm>
            <a:off x="3856284" y="2127808"/>
            <a:ext cx="1627909" cy="157941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783" eaLnBrk="0" hangingPunct="0"/>
            <a:endParaRPr lang="en-GB">
              <a:latin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664EA0-AB90-49D1-8971-F04B7A969AB1}"/>
              </a:ext>
            </a:extLst>
          </p:cNvPr>
          <p:cNvSpPr/>
          <p:nvPr/>
        </p:nvSpPr>
        <p:spPr bwMode="auto">
          <a:xfrm>
            <a:off x="2964870" y="3020424"/>
            <a:ext cx="1483697" cy="14087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783" eaLnBrk="0" hangingPunct="0"/>
            <a:endParaRPr lang="en-GB">
              <a:latin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53D7E45-49BA-424B-A5B7-4920481A5F69}"/>
              </a:ext>
            </a:extLst>
          </p:cNvPr>
          <p:cNvSpPr/>
          <p:nvPr/>
        </p:nvSpPr>
        <p:spPr bwMode="auto">
          <a:xfrm>
            <a:off x="4142741" y="3657992"/>
            <a:ext cx="1253600" cy="118755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783" eaLnBrk="0" hangingPunct="0"/>
            <a:endParaRPr lang="en-GB">
              <a:latin typeface="Arial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679C546-E5EB-4CCB-8554-324A903B52A9}"/>
              </a:ext>
            </a:extLst>
          </p:cNvPr>
          <p:cNvSpPr/>
          <p:nvPr/>
        </p:nvSpPr>
        <p:spPr bwMode="auto">
          <a:xfrm>
            <a:off x="3794704" y="4564721"/>
            <a:ext cx="1000402" cy="100016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783" eaLnBrk="0" hangingPunct="0"/>
            <a:endParaRPr lang="en-GB">
              <a:latin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5DDA1F-DE13-46ED-8D28-6371A489627C}"/>
              </a:ext>
            </a:extLst>
          </p:cNvPr>
          <p:cNvSpPr txBox="1"/>
          <p:nvPr/>
        </p:nvSpPr>
        <p:spPr>
          <a:xfrm>
            <a:off x="4294902" y="2597466"/>
            <a:ext cx="86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err="1">
                <a:solidFill>
                  <a:schemeClr val="accent6"/>
                </a:solidFill>
                <a:latin typeface="Gill Sans MT" panose="020B0502020104020203" pitchFamily="34" charset="0"/>
              </a:rPr>
              <a:t>SOx</a:t>
            </a:r>
            <a:endParaRPr lang="en-GB" sz="3000" dirty="0">
              <a:solidFill>
                <a:schemeClr val="accent6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CA5DEB-1BC7-41D9-8A06-1DD9C4B6DEEE}"/>
              </a:ext>
            </a:extLst>
          </p:cNvPr>
          <p:cNvSpPr txBox="1"/>
          <p:nvPr/>
        </p:nvSpPr>
        <p:spPr>
          <a:xfrm>
            <a:off x="3363950" y="3457137"/>
            <a:ext cx="861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6"/>
                </a:solidFill>
                <a:latin typeface="Gill Sans MT" panose="020B0502020104020203" pitchFamily="34" charset="0"/>
              </a:rPr>
              <a:t>PM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9328D3-464D-45E8-B16B-0156051F9B5D}"/>
              </a:ext>
            </a:extLst>
          </p:cNvPr>
          <p:cNvSpPr txBox="1"/>
          <p:nvPr/>
        </p:nvSpPr>
        <p:spPr>
          <a:xfrm>
            <a:off x="4311239" y="4011639"/>
            <a:ext cx="10004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6"/>
                </a:solidFill>
                <a:latin typeface="Gill Sans MT" panose="020B0502020104020203" pitchFamily="34" charset="0"/>
              </a:rPr>
              <a:t>NOx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6EC469-C3CE-4111-94D6-FFC4F6249AC1}"/>
              </a:ext>
            </a:extLst>
          </p:cNvPr>
          <p:cNvSpPr txBox="1"/>
          <p:nvPr/>
        </p:nvSpPr>
        <p:spPr>
          <a:xfrm>
            <a:off x="3830047" y="4804197"/>
            <a:ext cx="976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6"/>
                </a:solidFill>
                <a:latin typeface="Gill Sans MT" panose="020B0502020104020203" pitchFamily="34" charset="0"/>
              </a:rPr>
              <a:t>CO2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40087268-3754-4995-81DA-9A9FF6A11A95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2575456" y="3205091"/>
            <a:ext cx="704251" cy="517507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A149C07B-4044-45A1-B57C-D135CB517E83}"/>
              </a:ext>
            </a:extLst>
          </p:cNvPr>
          <p:cNvCxnSpPr>
            <a:cxnSpLocks/>
          </p:cNvCxnSpPr>
          <p:nvPr/>
        </p:nvCxnSpPr>
        <p:spPr bwMode="auto">
          <a:xfrm>
            <a:off x="5237021" y="4322623"/>
            <a:ext cx="1773382" cy="386098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082EA79-2F55-458E-ACC7-75EF72D04BC6}"/>
              </a:ext>
            </a:extLst>
          </p:cNvPr>
          <p:cNvSpPr txBox="1"/>
          <p:nvPr/>
        </p:nvSpPr>
        <p:spPr>
          <a:xfrm>
            <a:off x="7020791" y="4550248"/>
            <a:ext cx="203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Reduced up to 90%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BA86AC31-9978-48EB-B8CE-BE7D6E87DB04}"/>
              </a:ext>
            </a:extLst>
          </p:cNvPr>
          <p:cNvCxnSpPr>
            <a:cxnSpLocks/>
          </p:cNvCxnSpPr>
          <p:nvPr/>
        </p:nvCxnSpPr>
        <p:spPr bwMode="auto">
          <a:xfrm>
            <a:off x="5237020" y="2919677"/>
            <a:ext cx="1773382" cy="386098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67D66AA-4E4B-4DB8-9083-81D96E595F93}"/>
              </a:ext>
            </a:extLst>
          </p:cNvPr>
          <p:cNvSpPr txBox="1"/>
          <p:nvPr/>
        </p:nvSpPr>
        <p:spPr>
          <a:xfrm>
            <a:off x="7010399" y="3100072"/>
            <a:ext cx="213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Reduced up to 100%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EE785A-C02B-4DB5-BDEA-798A5689C26F}"/>
              </a:ext>
            </a:extLst>
          </p:cNvPr>
          <p:cNvSpPr txBox="1"/>
          <p:nvPr/>
        </p:nvSpPr>
        <p:spPr>
          <a:xfrm>
            <a:off x="300377" y="3031999"/>
            <a:ext cx="202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Reduced up to 99%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577A42-43B2-4F31-84F9-24C55A2A3F49}"/>
              </a:ext>
            </a:extLst>
          </p:cNvPr>
          <p:cNvSpPr txBox="1"/>
          <p:nvPr/>
        </p:nvSpPr>
        <p:spPr>
          <a:xfrm>
            <a:off x="305915" y="4352443"/>
            <a:ext cx="2322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Reduced by 30% with LNG</a:t>
            </a:r>
          </a:p>
          <a:p>
            <a:endParaRPr lang="en-GB" dirty="0">
              <a:latin typeface="Gill Sans MT" panose="020B0502020104020203" pitchFamily="34" charset="0"/>
            </a:endParaRPr>
          </a:p>
          <a:p>
            <a:r>
              <a:rPr lang="en-GB" dirty="0">
                <a:latin typeface="Gill Sans MT" panose="020B0502020104020203" pitchFamily="34" charset="0"/>
              </a:rPr>
              <a:t>Reduced up to 100% with biomethane and </a:t>
            </a:r>
            <a:r>
              <a:rPr lang="en-GB" dirty="0" err="1">
                <a:latin typeface="Gill Sans MT" panose="020B0502020104020203" pitchFamily="34" charset="0"/>
              </a:rPr>
              <a:t>bioLNG</a:t>
            </a:r>
            <a:endParaRPr lang="en-GB" dirty="0">
              <a:latin typeface="Gill Sans MT" panose="020B0502020104020203" pitchFamily="34" charset="0"/>
            </a:endParaRP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4E1FC7A4-1C58-4748-9A45-04016E0A7FE7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2628013" y="4915766"/>
            <a:ext cx="1216020" cy="18793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9487442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A0C59-BF8C-4D48-A039-373A4E971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ro-RO" dirty="0"/>
          </a:p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82ADD0-C177-41EE-B8C2-D2D559F719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40801" y="401459"/>
            <a:ext cx="8578776" cy="329291"/>
          </a:xfrm>
        </p:spPr>
        <p:txBody>
          <a:bodyPr/>
          <a:lstStyle/>
          <a:p>
            <a:r>
              <a:rPr lang="en-GB" dirty="0"/>
              <a:t>5</a:t>
            </a:r>
            <a:r>
              <a:rPr lang="ro-RO"/>
              <a:t>. </a:t>
            </a:r>
            <a:r>
              <a:rPr lang="ro-RO" dirty="0"/>
              <a:t>EU Commission </a:t>
            </a:r>
            <a:r>
              <a:rPr lang="en-US" dirty="0"/>
              <a:t>is reviewing LNG</a:t>
            </a:r>
            <a:r>
              <a:rPr lang="ro-RO" dirty="0"/>
              <a:t>	</a:t>
            </a: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A93A4D4-F082-4EA7-8A10-51235231BBFC}"/>
              </a:ext>
            </a:extLst>
          </p:cNvPr>
          <p:cNvSpPr/>
          <p:nvPr/>
        </p:nvSpPr>
        <p:spPr bwMode="auto">
          <a:xfrm rot="20652617">
            <a:off x="80281" y="3551995"/>
            <a:ext cx="3388884" cy="182209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783" eaLnBrk="0" hangingPunct="0"/>
            <a:endParaRPr lang="en-GB">
              <a:latin typeface="Arial" pitchFamily="34" charset="0"/>
            </a:endParaRPr>
          </a:p>
        </p:txBody>
      </p:sp>
      <p:pic>
        <p:nvPicPr>
          <p:cNvPr id="3" name="Picture 2" descr="A picture containing fence, outdoor, sky, building&#10;&#10;Description automatically generated">
            <a:extLst>
              <a:ext uri="{FF2B5EF4-FFF2-40B4-BE49-F238E27FC236}">
                <a16:creationId xmlns:a16="http://schemas.microsoft.com/office/drawing/2014/main" id="{F8C14E5D-77C0-433D-843A-1560703A25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82" y="2050206"/>
            <a:ext cx="5089611" cy="36678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5A40FB-1297-4BC9-A5D6-7D8D1A6D15F8}"/>
              </a:ext>
            </a:extLst>
          </p:cNvPr>
          <p:cNvSpPr txBox="1"/>
          <p:nvPr/>
        </p:nvSpPr>
        <p:spPr>
          <a:xfrm rot="20695852">
            <a:off x="397868" y="4001379"/>
            <a:ext cx="2753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Report due 1Q19; new regulatory framework for LNG terminals in Europe?</a:t>
            </a:r>
          </a:p>
        </p:txBody>
      </p:sp>
    </p:spTree>
    <p:extLst>
      <p:ext uri="{BB962C8B-B14F-4D97-AF65-F5344CB8AC3E}">
        <p14:creationId xmlns:p14="http://schemas.microsoft.com/office/powerpoint/2010/main" val="122364634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252218" y="4097990"/>
            <a:ext cx="8240695" cy="1916565"/>
          </a:xfrm>
        </p:spPr>
        <p:txBody>
          <a:bodyPr/>
          <a:lstStyle/>
          <a:p>
            <a:r>
              <a:rPr lang="en-GB" sz="2700" b="1" dirty="0">
                <a:solidFill>
                  <a:schemeClr val="accent6">
                    <a:lumMod val="50000"/>
                  </a:schemeClr>
                </a:solidFill>
              </a:rPr>
              <a:t>Keep it cool…with LNG</a:t>
            </a:r>
            <a:endParaRPr lang="ro-RO" sz="27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o-RO" sz="2700" b="1" dirty="0">
                <a:solidFill>
                  <a:schemeClr val="accent6">
                    <a:lumMod val="50000"/>
                  </a:schemeClr>
                </a:solidFill>
              </a:rPr>
              <a:t>#WeDeliverParis</a:t>
            </a:r>
            <a:r>
              <a:rPr lang="en-GB" sz="27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816758-B3F4-4A2F-B11A-D5F7B0EA6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7"/>
          <a:stretch>
            <a:fillRect/>
          </a:stretch>
        </p:blipFill>
        <p:spPr bwMode="auto">
          <a:xfrm>
            <a:off x="7809844" y="857250"/>
            <a:ext cx="148687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6">
            <a:extLst>
              <a:ext uri="{FF2B5EF4-FFF2-40B4-BE49-F238E27FC236}">
                <a16:creationId xmlns:a16="http://schemas.microsoft.com/office/drawing/2014/main" id="{5B70E31E-C67B-4F94-A147-17ECDF39B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255" y="803800"/>
            <a:ext cx="37814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500" b="1" dirty="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rPr>
              <a:t>GIE is proud to support</a:t>
            </a:r>
          </a:p>
        </p:txBody>
      </p:sp>
    </p:spTree>
    <p:extLst>
      <p:ext uri="{BB962C8B-B14F-4D97-AF65-F5344CB8AC3E}">
        <p14:creationId xmlns:p14="http://schemas.microsoft.com/office/powerpoint/2010/main" val="328330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82ADD0-C177-41EE-B8C2-D2D559F719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05668" y="532494"/>
            <a:ext cx="8578776" cy="439055"/>
          </a:xfrm>
        </p:spPr>
        <p:txBody>
          <a:bodyPr/>
          <a:lstStyle/>
          <a:p>
            <a:r>
              <a:rPr lang="en-GB" sz="2400" dirty="0"/>
              <a:t>2. </a:t>
            </a:r>
            <a:r>
              <a:rPr lang="ro-RO" sz="2400" dirty="0"/>
              <a:t>No issues around capacit</a:t>
            </a:r>
            <a:r>
              <a:rPr lang="en-US" sz="2400" dirty="0"/>
              <a:t>y</a:t>
            </a:r>
            <a:r>
              <a:rPr lang="ro-RO" dirty="0"/>
              <a:t>	</a:t>
            </a:r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4198B40-C051-423C-BFF1-843C89FA75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625894"/>
              </p:ext>
            </p:extLst>
          </p:nvPr>
        </p:nvGraphicFramePr>
        <p:xfrm>
          <a:off x="246460" y="2003823"/>
          <a:ext cx="8637984" cy="388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8036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A5EB0644-7E65-47C5-A3E9-19A0C0E4B573}"/>
              </a:ext>
            </a:extLst>
          </p:cNvPr>
          <p:cNvSpPr txBox="1"/>
          <p:nvPr/>
        </p:nvSpPr>
        <p:spPr>
          <a:xfrm>
            <a:off x="0" y="1778637"/>
            <a:ext cx="86452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Gill Sans MT" panose="020B0502020104020203" pitchFamily="34" charset="0"/>
              </a:rPr>
              <a:t>We represent the mid-stream gas infrastructure business with </a:t>
            </a:r>
          </a:p>
          <a:p>
            <a:pPr algn="ctr"/>
            <a:r>
              <a:rPr lang="en-GB" sz="2100" b="1" dirty="0">
                <a:latin typeface="Gill Sans MT" panose="020B0502020104020203" pitchFamily="34" charset="0"/>
              </a:rPr>
              <a:t>70 members </a:t>
            </a:r>
            <a:r>
              <a:rPr lang="en-GB" sz="2100" dirty="0">
                <a:latin typeface="Gill Sans MT" panose="020B0502020104020203" pitchFamily="34" charset="0"/>
              </a:rPr>
              <a:t>in </a:t>
            </a:r>
            <a:r>
              <a:rPr lang="en-GB" sz="2100" b="1" dirty="0">
                <a:latin typeface="Gill Sans MT" panose="020B0502020104020203" pitchFamily="34" charset="0"/>
              </a:rPr>
              <a:t>26 European countries</a:t>
            </a:r>
            <a:r>
              <a:rPr lang="en-GB" sz="2100" dirty="0">
                <a:latin typeface="Gill Sans MT" panose="020B0502020104020203" pitchFamily="34" charset="0"/>
              </a:rPr>
              <a:t>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44B121E-416A-4D0F-87F2-1074211692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19" y="3801978"/>
            <a:ext cx="1532847" cy="14736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685B9E2-9888-4746-8CC3-DAE4FC10C5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69" y="3793468"/>
            <a:ext cx="1539183" cy="147368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38FECE7-32D4-439F-A96E-D456B62DED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05" y="3801977"/>
            <a:ext cx="1526317" cy="148815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3" descr="GTE">
            <a:extLst>
              <a:ext uri="{FF2B5EF4-FFF2-40B4-BE49-F238E27FC236}">
                <a16:creationId xmlns:a16="http://schemas.microsoft.com/office/drawing/2014/main" id="{77D085B8-EEA4-4747-B56C-3274CC347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324" y="3070545"/>
            <a:ext cx="1011098" cy="5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GSE">
            <a:extLst>
              <a:ext uri="{FF2B5EF4-FFF2-40B4-BE49-F238E27FC236}">
                <a16:creationId xmlns:a16="http://schemas.microsoft.com/office/drawing/2014/main" id="{69B17A37-D5BC-4532-A6D9-69818AEA7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85" y="3048653"/>
            <a:ext cx="1077308" cy="55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GLE">
            <a:extLst>
              <a:ext uri="{FF2B5EF4-FFF2-40B4-BE49-F238E27FC236}">
                <a16:creationId xmlns:a16="http://schemas.microsoft.com/office/drawing/2014/main" id="{B4A3327E-CBD0-48F4-8FE2-F4B9633C4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35" y="3026920"/>
            <a:ext cx="1038899" cy="58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A4F8A1BE-8528-4D93-A46A-87DF30770EE1}"/>
              </a:ext>
            </a:extLst>
          </p:cNvPr>
          <p:cNvSpPr txBox="1">
            <a:spLocks/>
          </p:cNvSpPr>
          <p:nvPr/>
        </p:nvSpPr>
        <p:spPr>
          <a:xfrm>
            <a:off x="182529" y="151209"/>
            <a:ext cx="8584980" cy="329291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None/>
              <a:defRPr sz="32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400" kern="0" dirty="0"/>
              <a:t>GIE – the European association for gas </a:t>
            </a:r>
          </a:p>
          <a:p>
            <a:r>
              <a:rPr lang="en-GB" sz="2400" kern="0" dirty="0"/>
              <a:t>infrastructure operators</a:t>
            </a:r>
          </a:p>
        </p:txBody>
      </p:sp>
    </p:spTree>
    <p:extLst>
      <p:ext uri="{BB962C8B-B14F-4D97-AF65-F5344CB8AC3E}">
        <p14:creationId xmlns:p14="http://schemas.microsoft.com/office/powerpoint/2010/main" val="418322929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>
            <a:extLst>
              <a:ext uri="{FF2B5EF4-FFF2-40B4-BE49-F238E27FC236}">
                <a16:creationId xmlns:a16="http://schemas.microsoft.com/office/drawing/2014/main" id="{2CEF890C-A50F-41A2-893A-E2CD04C0E0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7" t="37712" r="31521"/>
          <a:stretch/>
        </p:blipFill>
        <p:spPr bwMode="auto">
          <a:xfrm>
            <a:off x="3870698" y="2034887"/>
            <a:ext cx="5038870" cy="37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BE719E4-F219-4998-8916-17FFD1E7FAA9}"/>
              </a:ext>
            </a:extLst>
          </p:cNvPr>
          <p:cNvSpPr/>
          <p:nvPr/>
        </p:nvSpPr>
        <p:spPr>
          <a:xfrm>
            <a:off x="296652" y="2422522"/>
            <a:ext cx="1253896" cy="1242138"/>
          </a:xfrm>
          <a:prstGeom prst="ellipse">
            <a:avLst/>
          </a:prstGeom>
          <a:solidFill>
            <a:srgbClr val="28478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20FB970-177F-46C8-A53B-DEF8A25E87DD}"/>
              </a:ext>
            </a:extLst>
          </p:cNvPr>
          <p:cNvSpPr/>
          <p:nvPr/>
        </p:nvSpPr>
        <p:spPr>
          <a:xfrm>
            <a:off x="2399692" y="2422522"/>
            <a:ext cx="1253896" cy="1242138"/>
          </a:xfrm>
          <a:prstGeom prst="ellipse">
            <a:avLst/>
          </a:prstGeom>
          <a:solidFill>
            <a:srgbClr val="28478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D91005F-D701-409C-AAF4-4E9A2BF2DFFD}"/>
              </a:ext>
            </a:extLst>
          </p:cNvPr>
          <p:cNvSpPr/>
          <p:nvPr/>
        </p:nvSpPr>
        <p:spPr>
          <a:xfrm>
            <a:off x="296652" y="4256267"/>
            <a:ext cx="1253896" cy="1242138"/>
          </a:xfrm>
          <a:prstGeom prst="ellipse">
            <a:avLst/>
          </a:prstGeom>
          <a:solidFill>
            <a:srgbClr val="28478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A35CCF-1F70-4507-8662-6DB3A1B72C30}"/>
              </a:ext>
            </a:extLst>
          </p:cNvPr>
          <p:cNvSpPr txBox="1"/>
          <p:nvPr/>
        </p:nvSpPr>
        <p:spPr>
          <a:xfrm>
            <a:off x="464549" y="2504945"/>
            <a:ext cx="9181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16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46312A-EF9E-42D7-82C5-9A2817824EBC}"/>
              </a:ext>
            </a:extLst>
          </p:cNvPr>
          <p:cNvSpPr txBox="1"/>
          <p:nvPr/>
        </p:nvSpPr>
        <p:spPr>
          <a:xfrm>
            <a:off x="350658" y="3191597"/>
            <a:ext cx="1188132" cy="48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member companies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9EE9C2-B261-4C06-A811-5618E55E090C}"/>
              </a:ext>
            </a:extLst>
          </p:cNvPr>
          <p:cNvSpPr txBox="1"/>
          <p:nvPr/>
        </p:nvSpPr>
        <p:spPr>
          <a:xfrm>
            <a:off x="2575818" y="2562557"/>
            <a:ext cx="9181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9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2CFA10-664D-45DE-9E18-229487BAA078}"/>
              </a:ext>
            </a:extLst>
          </p:cNvPr>
          <p:cNvSpPr txBox="1"/>
          <p:nvPr/>
        </p:nvSpPr>
        <p:spPr>
          <a:xfrm>
            <a:off x="2440803" y="3266696"/>
            <a:ext cx="1188132" cy="29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countries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939671-0341-4B6C-8CC0-1D28E4E760E2}"/>
              </a:ext>
            </a:extLst>
          </p:cNvPr>
          <p:cNvSpPr txBox="1"/>
          <p:nvPr/>
        </p:nvSpPr>
        <p:spPr>
          <a:xfrm>
            <a:off x="472781" y="4412623"/>
            <a:ext cx="9181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77BCD9-2088-4123-A805-EBD00475DC18}"/>
              </a:ext>
            </a:extLst>
          </p:cNvPr>
          <p:cNvSpPr txBox="1"/>
          <p:nvPr/>
        </p:nvSpPr>
        <p:spPr>
          <a:xfrm>
            <a:off x="337766" y="5064556"/>
            <a:ext cx="1188132" cy="29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observer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52839F6-8DE3-4801-9773-71B229D9161A}"/>
              </a:ext>
            </a:extLst>
          </p:cNvPr>
          <p:cNvSpPr/>
          <p:nvPr/>
        </p:nvSpPr>
        <p:spPr>
          <a:xfrm>
            <a:off x="2440805" y="4256267"/>
            <a:ext cx="1253896" cy="1242138"/>
          </a:xfrm>
          <a:prstGeom prst="ellipse">
            <a:avLst/>
          </a:prstGeom>
          <a:solidFill>
            <a:srgbClr val="28478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989A6C-AF2F-4419-B329-895ABB7F671A}"/>
              </a:ext>
            </a:extLst>
          </p:cNvPr>
          <p:cNvSpPr txBox="1"/>
          <p:nvPr/>
        </p:nvSpPr>
        <p:spPr>
          <a:xfrm>
            <a:off x="2506438" y="4336612"/>
            <a:ext cx="11881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90%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A44CAC-AA78-4D78-809A-F10E54925F03}"/>
              </a:ext>
            </a:extLst>
          </p:cNvPr>
          <p:cNvSpPr txBox="1"/>
          <p:nvPr/>
        </p:nvSpPr>
        <p:spPr>
          <a:xfrm>
            <a:off x="2473685" y="5008266"/>
            <a:ext cx="1188132" cy="35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GB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of the EU LNG import capacity</a:t>
            </a:r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6A16F436-DEC1-4941-9E5C-A3B323693508}"/>
              </a:ext>
            </a:extLst>
          </p:cNvPr>
          <p:cNvSpPr txBox="1">
            <a:spLocks/>
          </p:cNvSpPr>
          <p:nvPr/>
        </p:nvSpPr>
        <p:spPr>
          <a:xfrm>
            <a:off x="279510" y="366302"/>
            <a:ext cx="8584980" cy="329291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None/>
              <a:defRPr sz="32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400" kern="0" dirty="0"/>
              <a:t>Meet our GLE members</a:t>
            </a:r>
          </a:p>
        </p:txBody>
      </p:sp>
    </p:spTree>
    <p:extLst>
      <p:ext uri="{BB962C8B-B14F-4D97-AF65-F5344CB8AC3E}">
        <p14:creationId xmlns:p14="http://schemas.microsoft.com/office/powerpoint/2010/main" val="15487129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759574-C0E3-432F-A24A-028DF9D0C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342892" indent="-342892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F7398B8-9512-43C6-8665-BC99C900C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33" y="1528934"/>
            <a:ext cx="3382827" cy="23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C330CC2-1AD2-40A0-87A5-5860BF61E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236" y="3232538"/>
            <a:ext cx="3508019" cy="2481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7">
            <a:extLst>
              <a:ext uri="{FF2B5EF4-FFF2-40B4-BE49-F238E27FC236}">
                <a16:creationId xmlns:a16="http://schemas.microsoft.com/office/drawing/2014/main" id="{539DB3CA-45AA-4BE4-99E6-7ECCA9C3E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10" y="2228751"/>
            <a:ext cx="5255579" cy="394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68" indent="-25716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Gill Sans MT" panose="020B0502020104020203" pitchFamily="34" charset="0"/>
                <a:cs typeface="Calibri" panose="020F0502020204030204" pitchFamily="34" charset="0"/>
              </a:rPr>
              <a:t>Large Scale LNG map and database </a:t>
            </a:r>
          </a:p>
          <a:p>
            <a:pPr>
              <a:spcAft>
                <a:spcPts val="900"/>
              </a:spcAft>
            </a:pPr>
            <a:r>
              <a:rPr lang="en-US" b="1" dirty="0">
                <a:latin typeface="Gill Sans MT" panose="020B0502020104020203" pitchFamily="34" charset="0"/>
                <a:cs typeface="Calibri" panose="020F0502020204030204" pitchFamily="34" charset="0"/>
              </a:rPr>
              <a:t>    </a:t>
            </a:r>
            <a:r>
              <a:rPr lang="en-US" dirty="0">
                <a:latin typeface="Gill Sans MT" panose="020B0502020104020203" pitchFamily="34" charset="0"/>
                <a:cs typeface="Calibri" panose="020F0502020204030204" pitchFamily="34" charset="0"/>
              </a:rPr>
              <a:t>(print version available at </a:t>
            </a:r>
            <a:r>
              <a:rPr lang="en-US" dirty="0">
                <a:latin typeface="Gill Sans MT" panose="020B0502020104020203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www.gie.eu</a:t>
            </a:r>
            <a:r>
              <a:rPr lang="en-US" dirty="0">
                <a:latin typeface="Gill Sans MT" panose="020B0502020104020203" pitchFamily="34" charset="0"/>
                <a:cs typeface="Calibri" panose="020F0502020204030204" pitchFamily="34" charset="0"/>
              </a:rPr>
              <a:t>)</a:t>
            </a:r>
          </a:p>
          <a:p>
            <a:pPr marL="257168" indent="-25716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Gill Sans MT" panose="020B0502020104020203" pitchFamily="34" charset="0"/>
                <a:cs typeface="Calibri" panose="020F0502020204030204" pitchFamily="34" charset="0"/>
              </a:rPr>
              <a:t>Small Scale LNG map and database </a:t>
            </a:r>
          </a:p>
          <a:p>
            <a:pPr>
              <a:spcAft>
                <a:spcPts val="900"/>
              </a:spcAft>
            </a:pPr>
            <a:r>
              <a:rPr lang="en-US" b="1" dirty="0">
                <a:latin typeface="Gill Sans MT" panose="020B0502020104020203" pitchFamily="34" charset="0"/>
                <a:cs typeface="Calibri" panose="020F0502020204030204" pitchFamily="34" charset="0"/>
              </a:rPr>
              <a:t>    </a:t>
            </a:r>
            <a:r>
              <a:rPr lang="en-US" dirty="0">
                <a:latin typeface="Gill Sans MT" panose="020B0502020104020203" pitchFamily="34" charset="0"/>
                <a:cs typeface="Calibri" panose="020F0502020204030204" pitchFamily="34" charset="0"/>
              </a:rPr>
              <a:t>(map available in October 2018)</a:t>
            </a:r>
          </a:p>
          <a:p>
            <a:pPr marL="257168" indent="-25716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Gill Sans MT" panose="020B0502020104020203" pitchFamily="34" charset="0"/>
                <a:cs typeface="Calibri" panose="020F0502020204030204" pitchFamily="34" charset="0"/>
              </a:rPr>
              <a:t>LNG Investment database </a:t>
            </a:r>
          </a:p>
          <a:p>
            <a:pPr marL="257168" indent="-25716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Gill Sans MT" panose="020B0502020104020203" pitchFamily="34" charset="0"/>
                <a:cs typeface="Calibri" panose="020F0502020204030204" pitchFamily="34" charset="0"/>
              </a:rPr>
              <a:t>LNG New Services Inventory</a:t>
            </a:r>
          </a:p>
          <a:p>
            <a:pPr marL="257168" indent="-25716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Gill Sans MT" panose="020B0502020104020203" pitchFamily="34" charset="0"/>
                <a:cs typeface="Calibri" panose="020F0502020204030204" pitchFamily="34" charset="0"/>
              </a:rPr>
              <a:t>LNG List of Services</a:t>
            </a:r>
          </a:p>
          <a:p>
            <a:pPr>
              <a:spcAft>
                <a:spcPts val="900"/>
              </a:spcAft>
            </a:pPr>
            <a:endParaRPr lang="en-US" i="1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r>
              <a:rPr lang="en-US" sz="2000" i="1" dirty="0">
                <a:latin typeface="Gill Sans MT" panose="020B0502020104020203" pitchFamily="34" charset="0"/>
                <a:cs typeface="Calibri" panose="020F0502020204030204" pitchFamily="34" charset="0"/>
              </a:rPr>
              <a:t>All information can be found at </a:t>
            </a:r>
            <a:r>
              <a:rPr lang="en-US" sz="2000" i="1" dirty="0">
                <a:latin typeface="Gill Sans MT" panose="020B0502020104020203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www.gie.eu</a:t>
            </a:r>
            <a:r>
              <a:rPr lang="en-US" sz="2000" i="1" dirty="0"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900"/>
              </a:spcAft>
            </a:pPr>
            <a:endParaRPr lang="en-US" sz="21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E6208E-8DC1-4F21-A8F5-9C126F1A33F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76101" y="404799"/>
            <a:ext cx="8578776" cy="329291"/>
          </a:xfrm>
        </p:spPr>
        <p:txBody>
          <a:bodyPr/>
          <a:lstStyle/>
          <a:p>
            <a:r>
              <a:rPr lang="en-GB" dirty="0"/>
              <a:t>GIE services for market needs</a:t>
            </a:r>
            <a:r>
              <a:rPr lang="ro-RO" dirty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38324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82ADD0-C177-41EE-B8C2-D2D559F719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79510" y="267306"/>
            <a:ext cx="7116713" cy="806374"/>
          </a:xfrm>
        </p:spPr>
        <p:txBody>
          <a:bodyPr/>
          <a:lstStyle/>
          <a:p>
            <a:pPr marL="385754" indent="-385754">
              <a:buAutoNum type="arabicPeriod"/>
            </a:pPr>
            <a:r>
              <a:rPr lang="ro-RO" dirty="0"/>
              <a:t>LNG makes economic sense</a:t>
            </a:r>
            <a:r>
              <a:rPr lang="en-US" dirty="0"/>
              <a:t>;</a:t>
            </a:r>
            <a:r>
              <a:rPr lang="en-GB" dirty="0"/>
              <a:t> key figures in international LNG sector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7F036E-A8CA-4FE4-A53B-0EA99C42F3D8}"/>
              </a:ext>
            </a:extLst>
          </p:cNvPr>
          <p:cNvSpPr/>
          <p:nvPr/>
        </p:nvSpPr>
        <p:spPr bwMode="auto">
          <a:xfrm>
            <a:off x="279511" y="1961257"/>
            <a:ext cx="3089564" cy="6511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783" eaLnBrk="0" hangingPunct="0"/>
            <a:endParaRPr lang="en-GB">
              <a:latin typeface="Arial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CB37AA6-D4E9-479E-AC30-D3332733DC02}"/>
              </a:ext>
            </a:extLst>
          </p:cNvPr>
          <p:cNvSpPr/>
          <p:nvPr/>
        </p:nvSpPr>
        <p:spPr bwMode="auto">
          <a:xfrm>
            <a:off x="5774928" y="1970754"/>
            <a:ext cx="3089564" cy="6511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783" eaLnBrk="0" hangingPunct="0"/>
            <a:endParaRPr lang="en-GB">
              <a:latin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5819DB-6510-4DAA-B6B9-95D710E72EB4}"/>
              </a:ext>
            </a:extLst>
          </p:cNvPr>
          <p:cNvSpPr txBox="1"/>
          <p:nvPr/>
        </p:nvSpPr>
        <p:spPr>
          <a:xfrm>
            <a:off x="771347" y="1998670"/>
            <a:ext cx="2105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DEMAND</a:t>
            </a:r>
          </a:p>
          <a:p>
            <a:pPr algn="ctr"/>
            <a:r>
              <a:rPr lang="en-GB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(2018)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93C860-58A1-412C-93FB-2A1EBFF147F1}"/>
              </a:ext>
            </a:extLst>
          </p:cNvPr>
          <p:cNvSpPr txBox="1"/>
          <p:nvPr/>
        </p:nvSpPr>
        <p:spPr>
          <a:xfrm>
            <a:off x="6266766" y="2019442"/>
            <a:ext cx="2105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SUPPLY</a:t>
            </a:r>
          </a:p>
          <a:p>
            <a:pPr algn="ctr"/>
            <a:r>
              <a:rPr lang="en-GB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(2018)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5772C9-3554-46EF-B4B7-00835C1B6228}"/>
              </a:ext>
            </a:extLst>
          </p:cNvPr>
          <p:cNvSpPr txBox="1"/>
          <p:nvPr/>
        </p:nvSpPr>
        <p:spPr>
          <a:xfrm>
            <a:off x="140966" y="2681554"/>
            <a:ext cx="3364235" cy="30931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Gill Sans MT" panose="020B0502020104020203" pitchFamily="34" charset="0"/>
              </a:rPr>
              <a:t>42 importing countries </a:t>
            </a:r>
            <a:r>
              <a:rPr lang="en-GB" sz="1500" dirty="0">
                <a:latin typeface="Gill Sans MT" panose="020B0502020104020203" pitchFamily="34" charset="0"/>
              </a:rPr>
              <a:t>(+2 vs. 2017) </a:t>
            </a:r>
          </a:p>
          <a:p>
            <a:r>
              <a:rPr lang="en-GB" sz="1500" dirty="0">
                <a:latin typeface="Gill Sans MT" panose="020B0502020104020203" pitchFamily="34" charset="0"/>
              </a:rPr>
              <a:t>        29 in the EU</a:t>
            </a:r>
          </a:p>
          <a:p>
            <a:endParaRPr lang="en-GB" sz="1500" dirty="0">
              <a:latin typeface="Gill Sans MT" panose="020B0502020104020203" pitchFamily="34" charset="0"/>
            </a:endParaRPr>
          </a:p>
          <a:p>
            <a:r>
              <a:rPr lang="en-GB" sz="1500" b="1" dirty="0">
                <a:latin typeface="Gill Sans MT" panose="020B0502020104020203" pitchFamily="34" charset="0"/>
              </a:rPr>
              <a:t>868 MT </a:t>
            </a:r>
            <a:r>
              <a:rPr lang="en-GB" sz="1500" b="1" dirty="0" err="1">
                <a:latin typeface="Gill Sans MT" panose="020B0502020104020203" pitchFamily="34" charset="0"/>
              </a:rPr>
              <a:t>regas</a:t>
            </a:r>
            <a:r>
              <a:rPr lang="en-GB" sz="1500" b="1" dirty="0">
                <a:latin typeface="Gill Sans MT" panose="020B0502020104020203" pitchFamily="34" charset="0"/>
              </a:rPr>
              <a:t> capacity </a:t>
            </a:r>
            <a:r>
              <a:rPr lang="en-GB" sz="1500" dirty="0">
                <a:latin typeface="Gill Sans MT" panose="020B0502020104020203" pitchFamily="34" charset="0"/>
              </a:rPr>
              <a:t>(+18 vs. 2017)</a:t>
            </a:r>
          </a:p>
          <a:p>
            <a:r>
              <a:rPr lang="en-GB" sz="1500" dirty="0">
                <a:latin typeface="Gill Sans MT" panose="020B0502020104020203" pitchFamily="34" charset="0"/>
              </a:rPr>
              <a:t>        20% is in the EU</a:t>
            </a:r>
          </a:p>
          <a:p>
            <a:r>
              <a:rPr lang="en-GB" sz="1500" dirty="0">
                <a:latin typeface="Gill Sans MT" panose="020B0502020104020203" pitchFamily="34" charset="0"/>
              </a:rPr>
              <a:t>        10% are FSRUs (24 FSRUs)</a:t>
            </a:r>
          </a:p>
          <a:p>
            <a:endParaRPr lang="en-GB" sz="1500" dirty="0">
              <a:latin typeface="Gill Sans MT" panose="020B0502020104020203" pitchFamily="34" charset="0"/>
            </a:endParaRPr>
          </a:p>
          <a:p>
            <a:r>
              <a:rPr lang="en-GB" sz="1500" b="1" dirty="0">
                <a:latin typeface="Gill Sans MT" panose="020B0502020104020203" pitchFamily="34" charset="0"/>
              </a:rPr>
              <a:t>Biggest five consumers</a:t>
            </a:r>
            <a:r>
              <a:rPr lang="en-GB" sz="1500" dirty="0">
                <a:latin typeface="Gill Sans MT" panose="020B0502020104020203" pitchFamily="34" charset="0"/>
              </a:rPr>
              <a:t>: MT, (% share): </a:t>
            </a:r>
          </a:p>
          <a:p>
            <a:pPr marL="342892" indent="-342892">
              <a:buFont typeface="+mj-lt"/>
              <a:buAutoNum type="arabicPeriod"/>
            </a:pPr>
            <a:r>
              <a:rPr lang="en-GB" sz="1500" dirty="0">
                <a:latin typeface="Gill Sans MT" panose="020B0502020104020203" pitchFamily="34" charset="0"/>
              </a:rPr>
              <a:t>Japan: 82.5 (26%)</a:t>
            </a:r>
          </a:p>
          <a:p>
            <a:pPr marL="342892" indent="-342892">
              <a:buFont typeface="+mj-lt"/>
              <a:buAutoNum type="arabicPeriod"/>
            </a:pPr>
            <a:r>
              <a:rPr lang="en-GB" sz="1500" dirty="0">
                <a:latin typeface="Gill Sans MT" panose="020B0502020104020203" pitchFamily="34" charset="0"/>
              </a:rPr>
              <a:t>China: 54 (17%)</a:t>
            </a:r>
          </a:p>
          <a:p>
            <a:pPr marL="342892" indent="-342892">
              <a:buFont typeface="+mj-lt"/>
              <a:buAutoNum type="arabicPeriod"/>
            </a:pPr>
            <a:r>
              <a:rPr lang="en-GB" sz="1500" dirty="0">
                <a:latin typeface="Gill Sans MT" panose="020B0502020104020203" pitchFamily="34" charset="0"/>
              </a:rPr>
              <a:t>South Korea: 44 (14%)</a:t>
            </a:r>
          </a:p>
          <a:p>
            <a:pPr marL="342892" indent="-342892">
              <a:buFont typeface="+mj-lt"/>
              <a:buAutoNum type="arabicPeriod"/>
            </a:pPr>
            <a:r>
              <a:rPr lang="en-GB" sz="1500" dirty="0">
                <a:latin typeface="Gill Sans MT" panose="020B0502020104020203" pitchFamily="34" charset="0"/>
              </a:rPr>
              <a:t>India: 22 (7%)</a:t>
            </a:r>
          </a:p>
          <a:p>
            <a:pPr marL="342892" indent="-342892">
              <a:buFont typeface="+mj-lt"/>
              <a:buAutoNum type="arabicPeriod"/>
            </a:pPr>
            <a:r>
              <a:rPr lang="en-GB" sz="1500" dirty="0">
                <a:latin typeface="Gill Sans MT" panose="020B0502020104020203" pitchFamily="34" charset="0"/>
              </a:rPr>
              <a:t>Taiwan: 17 (5%)</a:t>
            </a:r>
            <a:endParaRPr lang="ro-RO" sz="1500" dirty="0">
              <a:latin typeface="Gill Sans MT" panose="020B0502020104020203" pitchFamily="34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B6144D5-C290-472E-8C66-253E3A63DBF4}"/>
              </a:ext>
            </a:extLst>
          </p:cNvPr>
          <p:cNvSpPr/>
          <p:nvPr/>
        </p:nvSpPr>
        <p:spPr bwMode="auto">
          <a:xfrm>
            <a:off x="214744" y="3005670"/>
            <a:ext cx="346364" cy="9698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783" eaLnBrk="0" hangingPunct="0"/>
            <a:endParaRPr lang="en-GB">
              <a:latin typeface="Arial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A5B236B-1581-47C0-8A1B-131E2129E65E}"/>
              </a:ext>
            </a:extLst>
          </p:cNvPr>
          <p:cNvSpPr/>
          <p:nvPr/>
        </p:nvSpPr>
        <p:spPr bwMode="auto">
          <a:xfrm>
            <a:off x="214744" y="3706860"/>
            <a:ext cx="346364" cy="9698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783" eaLnBrk="0" hangingPunct="0"/>
            <a:endParaRPr lang="en-GB">
              <a:latin typeface="Arial" pitchFamily="34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BDB1229-B4A7-45F9-A4EF-12FACF66780D}"/>
              </a:ext>
            </a:extLst>
          </p:cNvPr>
          <p:cNvSpPr/>
          <p:nvPr/>
        </p:nvSpPr>
        <p:spPr bwMode="auto">
          <a:xfrm>
            <a:off x="214744" y="3925590"/>
            <a:ext cx="346364" cy="9698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783" eaLnBrk="0" hangingPunct="0"/>
            <a:endParaRPr lang="en-GB">
              <a:latin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444D00-44FD-4D21-9281-9B2CAE270CBE}"/>
              </a:ext>
            </a:extLst>
          </p:cNvPr>
          <p:cNvSpPr txBox="1"/>
          <p:nvPr/>
        </p:nvSpPr>
        <p:spPr>
          <a:xfrm>
            <a:off x="5638804" y="2691166"/>
            <a:ext cx="3364235" cy="30931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Gill Sans MT" panose="020B0502020104020203" pitchFamily="34" charset="0"/>
              </a:rPr>
              <a:t>20 importing countries </a:t>
            </a:r>
            <a:r>
              <a:rPr lang="en-GB" sz="1500" dirty="0">
                <a:latin typeface="Gill Sans MT" panose="020B0502020104020203" pitchFamily="34" charset="0"/>
              </a:rPr>
              <a:t>(+1 vs. 2017) </a:t>
            </a:r>
          </a:p>
          <a:p>
            <a:endParaRPr lang="en-GB" sz="1500" dirty="0">
              <a:latin typeface="Gill Sans MT" panose="020B0502020104020203" pitchFamily="34" charset="0"/>
            </a:endParaRPr>
          </a:p>
          <a:p>
            <a:endParaRPr lang="en-GB" sz="1500" b="1" dirty="0">
              <a:latin typeface="Gill Sans MT" panose="020B0502020104020203" pitchFamily="34" charset="0"/>
            </a:endParaRPr>
          </a:p>
          <a:p>
            <a:r>
              <a:rPr lang="en-GB" sz="1500" b="1" dirty="0">
                <a:latin typeface="Gill Sans MT" panose="020B0502020104020203" pitchFamily="34" charset="0"/>
              </a:rPr>
              <a:t>406 MT liquefaction capacity </a:t>
            </a:r>
            <a:r>
              <a:rPr lang="en-GB" sz="1500" dirty="0">
                <a:latin typeface="Gill Sans MT" panose="020B0502020104020203" pitchFamily="34" charset="0"/>
              </a:rPr>
              <a:t>(+41 vs. 2017)</a:t>
            </a:r>
          </a:p>
          <a:p>
            <a:endParaRPr lang="en-GB" sz="1500" dirty="0">
              <a:latin typeface="Gill Sans MT" panose="020B0502020104020203" pitchFamily="34" charset="0"/>
            </a:endParaRPr>
          </a:p>
          <a:p>
            <a:endParaRPr lang="en-GB" sz="1500" b="1" dirty="0">
              <a:latin typeface="Gill Sans MT" panose="020B0502020104020203" pitchFamily="34" charset="0"/>
            </a:endParaRPr>
          </a:p>
          <a:p>
            <a:r>
              <a:rPr lang="en-GB" sz="1500" b="1" dirty="0">
                <a:latin typeface="Gill Sans MT" panose="020B0502020104020203" pitchFamily="34" charset="0"/>
              </a:rPr>
              <a:t>Biggest five producers: </a:t>
            </a:r>
            <a:r>
              <a:rPr lang="en-GB" sz="1500" dirty="0">
                <a:latin typeface="Gill Sans MT" panose="020B0502020104020203" pitchFamily="34" charset="0"/>
              </a:rPr>
              <a:t>MT, (% share): </a:t>
            </a:r>
          </a:p>
          <a:p>
            <a:pPr marL="342892" indent="-342892">
              <a:buFont typeface="+mj-lt"/>
              <a:buAutoNum type="arabicPeriod"/>
            </a:pPr>
            <a:r>
              <a:rPr lang="en-GB" sz="1500" dirty="0">
                <a:latin typeface="Gill Sans MT" panose="020B0502020104020203" pitchFamily="34" charset="0"/>
              </a:rPr>
              <a:t>Qatar: 77 (25%)</a:t>
            </a:r>
          </a:p>
          <a:p>
            <a:pPr marL="342892" indent="-342892">
              <a:buFont typeface="+mj-lt"/>
              <a:buAutoNum type="arabicPeriod"/>
            </a:pPr>
            <a:r>
              <a:rPr lang="en-GB" sz="1500" dirty="0">
                <a:latin typeface="Gill Sans MT" panose="020B0502020104020203" pitchFamily="34" charset="0"/>
              </a:rPr>
              <a:t>Australia: 67 (21%)</a:t>
            </a:r>
          </a:p>
          <a:p>
            <a:pPr marL="342892" indent="-342892">
              <a:buFont typeface="+mj-lt"/>
              <a:buAutoNum type="arabicPeriod"/>
            </a:pPr>
            <a:r>
              <a:rPr lang="en-GB" sz="1500" dirty="0">
                <a:latin typeface="Gill Sans MT" panose="020B0502020104020203" pitchFamily="34" charset="0"/>
              </a:rPr>
              <a:t>Malaysia: 25 (8%)</a:t>
            </a:r>
          </a:p>
          <a:p>
            <a:pPr marL="342892" indent="-342892">
              <a:buFont typeface="+mj-lt"/>
              <a:buAutoNum type="arabicPeriod"/>
            </a:pPr>
            <a:r>
              <a:rPr lang="en-GB" sz="1500" dirty="0">
                <a:latin typeface="Gill Sans MT" panose="020B0502020104020203" pitchFamily="34" charset="0"/>
              </a:rPr>
              <a:t>USA: 21 (7%)</a:t>
            </a:r>
          </a:p>
          <a:p>
            <a:pPr marL="342892" indent="-342892">
              <a:buFont typeface="+mj-lt"/>
              <a:buAutoNum type="arabicPeriod"/>
            </a:pPr>
            <a:r>
              <a:rPr lang="en-GB" sz="1500" dirty="0">
                <a:latin typeface="Gill Sans MT" panose="020B0502020104020203" pitchFamily="34" charset="0"/>
              </a:rPr>
              <a:t>Nigeria: 20 (7%)</a:t>
            </a:r>
          </a:p>
        </p:txBody>
      </p:sp>
      <p:sp>
        <p:nvSpPr>
          <p:cNvPr id="20" name="Arrow: Curved Left 19">
            <a:extLst>
              <a:ext uri="{FF2B5EF4-FFF2-40B4-BE49-F238E27FC236}">
                <a16:creationId xmlns:a16="http://schemas.microsoft.com/office/drawing/2014/main" id="{278B3091-15B9-4045-B56F-6D0EA0EE8F28}"/>
              </a:ext>
            </a:extLst>
          </p:cNvPr>
          <p:cNvSpPr/>
          <p:nvPr/>
        </p:nvSpPr>
        <p:spPr bwMode="auto">
          <a:xfrm>
            <a:off x="4835239" y="3005348"/>
            <a:ext cx="803566" cy="2266950"/>
          </a:xfrm>
          <a:prstGeom prst="curvedLeftArrow">
            <a:avLst>
              <a:gd name="adj1" fmla="val 21067"/>
              <a:gd name="adj2" fmla="val 50000"/>
              <a:gd name="adj3" fmla="val 25000"/>
            </a:avLst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783" eaLnBrk="0" hangingPunct="0"/>
            <a:endParaRPr lang="en-GB">
              <a:latin typeface="Arial" pitchFamily="34" charset="0"/>
            </a:endParaRPr>
          </a:p>
        </p:txBody>
      </p:sp>
      <p:sp>
        <p:nvSpPr>
          <p:cNvPr id="21" name="Arrow: Curved Left 20">
            <a:extLst>
              <a:ext uri="{FF2B5EF4-FFF2-40B4-BE49-F238E27FC236}">
                <a16:creationId xmlns:a16="http://schemas.microsoft.com/office/drawing/2014/main" id="{2CA2E1DD-99D1-4D69-A0BD-E9181DBBD887}"/>
              </a:ext>
            </a:extLst>
          </p:cNvPr>
          <p:cNvSpPr/>
          <p:nvPr/>
        </p:nvSpPr>
        <p:spPr bwMode="auto">
          <a:xfrm rot="10800000">
            <a:off x="3505201" y="2918899"/>
            <a:ext cx="803566" cy="2266950"/>
          </a:xfrm>
          <a:prstGeom prst="curvedLeftArrow">
            <a:avLst>
              <a:gd name="adj1" fmla="val 21067"/>
              <a:gd name="adj2" fmla="val 50000"/>
              <a:gd name="adj3" fmla="val 25000"/>
            </a:avLst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783" eaLnBrk="0" hangingPunct="0"/>
            <a:endParaRPr lang="en-GB">
              <a:latin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B5AF5E-2678-44C1-920F-E73712415C9B}"/>
              </a:ext>
            </a:extLst>
          </p:cNvPr>
          <p:cNvSpPr txBox="1"/>
          <p:nvPr/>
        </p:nvSpPr>
        <p:spPr>
          <a:xfrm>
            <a:off x="3716485" y="3873366"/>
            <a:ext cx="1711037" cy="55399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latin typeface="Gill Sans MT" panose="020B0502020104020203" pitchFamily="34" charset="0"/>
              </a:rPr>
              <a:t>Global trade</a:t>
            </a:r>
            <a:r>
              <a:rPr lang="en-GB" sz="1500" dirty="0">
                <a:latin typeface="Gill Sans MT" panose="020B0502020104020203" pitchFamily="34" charset="0"/>
              </a:rPr>
              <a:t>:</a:t>
            </a:r>
          </a:p>
          <a:p>
            <a:pPr algn="ctr"/>
            <a:r>
              <a:rPr lang="en-GB" sz="1500" dirty="0">
                <a:latin typeface="Gill Sans MT" panose="020B0502020104020203" pitchFamily="34" charset="0"/>
              </a:rPr>
              <a:t>+9% vs. 2017</a:t>
            </a:r>
          </a:p>
        </p:txBody>
      </p:sp>
    </p:spTree>
    <p:extLst>
      <p:ext uri="{BB962C8B-B14F-4D97-AF65-F5344CB8AC3E}">
        <p14:creationId xmlns:p14="http://schemas.microsoft.com/office/powerpoint/2010/main" val="150315014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F06E336-F408-4217-AD4E-4F75CF610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836094"/>
              </p:ext>
            </p:extLst>
          </p:nvPr>
        </p:nvGraphicFramePr>
        <p:xfrm>
          <a:off x="282612" y="5463437"/>
          <a:ext cx="2448833" cy="878012"/>
        </p:xfrm>
        <a:graphic>
          <a:graphicData uri="http://schemas.openxmlformats.org/drawingml/2006/table">
            <a:tbl>
              <a:tblPr/>
              <a:tblGrid>
                <a:gridCol w="125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5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effectLst/>
                          <a:latin typeface="+mn-lt"/>
                        </a:rPr>
                        <a:t>EU 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effectLst/>
                          <a:latin typeface="+mn-lt"/>
                        </a:rPr>
                        <a:t>Europe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5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operational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9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+mn-lt"/>
                        </a:rPr>
                        <a:t> 212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+mn-lt"/>
                        </a:rPr>
                        <a:t>241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5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under construction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+mn-lt"/>
                        </a:rPr>
                        <a:t> 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+mn-lt"/>
                        </a:rPr>
                        <a:t> 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5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planned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6">
            <a:extLst>
              <a:ext uri="{FF2B5EF4-FFF2-40B4-BE49-F238E27FC236}">
                <a16:creationId xmlns:a16="http://schemas.microsoft.com/office/drawing/2014/main" id="{FC239ABA-62C4-4E9B-AE4A-6F67AA159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58" y="4735841"/>
            <a:ext cx="34410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ts val="900"/>
              </a:spcAft>
            </a:pPr>
            <a:r>
              <a:rPr lang="en-US" sz="1500" dirty="0">
                <a:latin typeface="Gill Sans MT" panose="020B0502020104020203" pitchFamily="34" charset="0"/>
              </a:rPr>
              <a:t>Annual regasification capacity of LNG import terminals (billion m</a:t>
            </a:r>
            <a:r>
              <a:rPr lang="en-US" sz="1500" baseline="30000" dirty="0">
                <a:latin typeface="Gill Sans MT" panose="020B0502020104020203" pitchFamily="34" charset="0"/>
              </a:rPr>
              <a:t>3</a:t>
            </a:r>
            <a:r>
              <a:rPr lang="en-US" sz="1500" dirty="0">
                <a:latin typeface="Gill Sans MT" panose="020B0502020104020203" pitchFamily="34" charset="0"/>
              </a:rPr>
              <a:t>(N)/year)</a:t>
            </a:r>
            <a:endParaRPr lang="en-GB" sz="1500" dirty="0">
              <a:latin typeface="Gill Sans MT" panose="020B05020201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9364D6-F338-424B-9C6F-F554E5503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634" y="1878148"/>
            <a:ext cx="5809370" cy="4418479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16FBAD9-5A32-43ED-BD15-00D451891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329334"/>
              </p:ext>
            </p:extLst>
          </p:nvPr>
        </p:nvGraphicFramePr>
        <p:xfrm>
          <a:off x="282612" y="3038289"/>
          <a:ext cx="3791548" cy="1523954"/>
        </p:xfrm>
        <a:graphic>
          <a:graphicData uri="http://schemas.openxmlformats.org/drawingml/2006/table">
            <a:tbl>
              <a:tblPr/>
              <a:tblGrid>
                <a:gridCol w="1203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494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operational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9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under construction (excl. expansions)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planned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8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49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effectLst/>
                          <a:latin typeface="+mn-lt"/>
                        </a:rPr>
                        <a:t>Large-scale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8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effectLst/>
                          <a:latin typeface="+mn-lt"/>
                        </a:rPr>
                        <a:t>      FSRUs and others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49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effectLst/>
                          <a:latin typeface="+mn-lt"/>
                        </a:rPr>
                        <a:t>Small-scale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49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6">
            <a:extLst>
              <a:ext uri="{FF2B5EF4-FFF2-40B4-BE49-F238E27FC236}">
                <a16:creationId xmlns:a16="http://schemas.microsoft.com/office/drawing/2014/main" id="{34A1D6E7-0EFC-40B4-BC36-8B6EE07AC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12" y="2664324"/>
            <a:ext cx="353356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ts val="0"/>
              </a:spcAft>
            </a:pPr>
            <a:r>
              <a:rPr lang="en-US" sz="1500" dirty="0">
                <a:latin typeface="Gill Sans MT" panose="020B0502020104020203" pitchFamily="34" charset="0"/>
              </a:rPr>
              <a:t>Number of LNG import terminals by type</a:t>
            </a:r>
            <a:endParaRPr lang="en-GB" sz="1500" dirty="0">
              <a:latin typeface="Gill Sans MT" panose="020B05020201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A9A8BA-AFAA-428C-AE80-64D7B53654DF}"/>
              </a:ext>
            </a:extLst>
          </p:cNvPr>
          <p:cNvSpPr txBox="1"/>
          <p:nvPr/>
        </p:nvSpPr>
        <p:spPr>
          <a:xfrm>
            <a:off x="3723643" y="6472558"/>
            <a:ext cx="389020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25" i="1" dirty="0"/>
              <a:t>Detailed information about LNG terminals available at </a:t>
            </a:r>
            <a:r>
              <a:rPr lang="en-GB" sz="825" i="1" dirty="0">
                <a:hlinkClick r:id="rId4"/>
              </a:rPr>
              <a:t>www.gie.eu</a:t>
            </a:r>
            <a:r>
              <a:rPr lang="en-GB" sz="825" i="1" dirty="0"/>
              <a:t>, Maps &amp; data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AD07AC0D-72C0-4C68-AA4A-1E08B7356F4A}"/>
              </a:ext>
            </a:extLst>
          </p:cNvPr>
          <p:cNvSpPr txBox="1">
            <a:spLocks/>
          </p:cNvSpPr>
          <p:nvPr/>
        </p:nvSpPr>
        <p:spPr>
          <a:xfrm>
            <a:off x="282612" y="385442"/>
            <a:ext cx="8578776" cy="329291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None/>
              <a:defRPr sz="32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400" kern="0" dirty="0"/>
              <a:t>2</a:t>
            </a:r>
            <a:r>
              <a:rPr lang="ro-RO" sz="2400" kern="0" dirty="0"/>
              <a:t>. No issues around capacit</a:t>
            </a:r>
            <a:r>
              <a:rPr lang="en-US" sz="2400" kern="0" dirty="0"/>
              <a:t>y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342736702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C5EA91-34DE-4AE0-9DDB-F3C53F96D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679" y="1940317"/>
            <a:ext cx="8638406" cy="3882503"/>
          </a:xfrm>
        </p:spPr>
        <p:txBody>
          <a:bodyPr/>
          <a:lstStyle/>
          <a:p>
            <a:pPr algn="ctr"/>
            <a:r>
              <a:rPr lang="en-GB" sz="1800" dirty="0"/>
              <a:t>Terminals are well-utilised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ED359935-ACA9-4C03-BF79-0490D2123F90}"/>
              </a:ext>
            </a:extLst>
          </p:cNvPr>
          <p:cNvSpPr txBox="1">
            <a:spLocks/>
          </p:cNvSpPr>
          <p:nvPr/>
        </p:nvSpPr>
        <p:spPr>
          <a:xfrm>
            <a:off x="282612" y="442174"/>
            <a:ext cx="8578776" cy="329291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None/>
              <a:defRPr sz="32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400" kern="0" dirty="0"/>
              <a:t>2</a:t>
            </a:r>
            <a:r>
              <a:rPr lang="ro-RO" sz="2400" kern="0" dirty="0"/>
              <a:t>. No issues around capacit</a:t>
            </a:r>
            <a:r>
              <a:rPr lang="en-US" sz="2400" kern="0" dirty="0"/>
              <a:t>y</a:t>
            </a:r>
            <a:r>
              <a:rPr lang="en-GB" sz="2400" kern="0" dirty="0"/>
              <a:t> </a:t>
            </a:r>
            <a:r>
              <a:rPr lang="ro-RO" sz="2400" kern="0" dirty="0"/>
              <a:t>	</a:t>
            </a:r>
            <a:endParaRPr lang="en-GB" sz="2400" kern="0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870E1FA-71AB-4A6A-A7A9-93A1F842D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043515"/>
              </p:ext>
            </p:extLst>
          </p:nvPr>
        </p:nvGraphicFramePr>
        <p:xfrm>
          <a:off x="1261642" y="2194662"/>
          <a:ext cx="5807988" cy="3882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CA8CBFAE-B7FC-40B9-B1CB-FD8F1D52A911}"/>
              </a:ext>
            </a:extLst>
          </p:cNvPr>
          <p:cNvSpPr/>
          <p:nvPr/>
        </p:nvSpPr>
        <p:spPr bwMode="auto">
          <a:xfrm>
            <a:off x="6756985" y="3572285"/>
            <a:ext cx="778134" cy="61856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783" eaLnBrk="0" hangingPunct="0"/>
            <a:endParaRPr lang="en-GB">
              <a:latin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E9737-AB49-4152-9677-C71B867C2D24}"/>
              </a:ext>
            </a:extLst>
          </p:cNvPr>
          <p:cNvSpPr txBox="1"/>
          <p:nvPr/>
        </p:nvSpPr>
        <p:spPr>
          <a:xfrm>
            <a:off x="6838010" y="3646062"/>
            <a:ext cx="7781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bg1"/>
                </a:solidFill>
                <a:latin typeface="Gill Sans MT" panose="020B0502020104020203" pitchFamily="34" charset="0"/>
              </a:rPr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17920494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4CC392E-FF27-43E2-ACB1-72FFFC88C2DE}"/>
              </a:ext>
            </a:extLst>
          </p:cNvPr>
          <p:cNvSpPr txBox="1"/>
          <p:nvPr/>
        </p:nvSpPr>
        <p:spPr>
          <a:xfrm>
            <a:off x="5350694" y="575678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i="1" dirty="0"/>
              <a:t>Source: GLE Investment database 2019-2027</a:t>
            </a:r>
          </a:p>
          <a:p>
            <a:pPr algn="r"/>
            <a:endParaRPr lang="en-GB" sz="900" i="1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864198F-08D9-4696-87F1-1EBB86F6AE34}"/>
              </a:ext>
            </a:extLst>
          </p:cNvPr>
          <p:cNvSpPr txBox="1">
            <a:spLocks/>
          </p:cNvSpPr>
          <p:nvPr/>
        </p:nvSpPr>
        <p:spPr>
          <a:xfrm>
            <a:off x="282612" y="402589"/>
            <a:ext cx="8578776" cy="329291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None/>
              <a:defRPr sz="3200" b="1" i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400" kern="0" dirty="0"/>
              <a:t>2</a:t>
            </a:r>
            <a:r>
              <a:rPr lang="ro-RO" sz="2400" kern="0" dirty="0"/>
              <a:t>. No issues around capacit</a:t>
            </a:r>
            <a:r>
              <a:rPr lang="en-US" sz="2400" kern="0" dirty="0"/>
              <a:t>y</a:t>
            </a:r>
            <a:r>
              <a:rPr lang="en-GB" sz="2400" kern="0" dirty="0"/>
              <a:t> </a:t>
            </a:r>
            <a:r>
              <a:rPr lang="ro-RO" sz="2400" kern="0" dirty="0"/>
              <a:t>	</a:t>
            </a:r>
            <a:endParaRPr lang="en-GB" sz="2400" kern="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83DC45-AC52-4238-9CF8-5A4D104DF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176803"/>
              </p:ext>
            </p:extLst>
          </p:nvPr>
        </p:nvGraphicFramePr>
        <p:xfrm>
          <a:off x="1493047" y="1991436"/>
          <a:ext cx="5845373" cy="3765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06609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82ADD0-C177-41EE-B8C2-D2D559F7190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82612" y="433838"/>
            <a:ext cx="8578776" cy="329291"/>
          </a:xfrm>
        </p:spPr>
        <p:txBody>
          <a:bodyPr/>
          <a:lstStyle/>
          <a:p>
            <a:r>
              <a:rPr lang="en-GB" dirty="0"/>
              <a:t>3.</a:t>
            </a:r>
            <a:r>
              <a:rPr lang="ro-RO" dirty="0"/>
              <a:t> </a:t>
            </a:r>
            <a:r>
              <a:rPr lang="en-GB" dirty="0"/>
              <a:t>Increased services for market needs</a:t>
            </a:r>
            <a:r>
              <a:rPr lang="ro-RO" dirty="0"/>
              <a:t>	</a:t>
            </a:r>
            <a:endParaRPr lang="en-GB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29CE2DA-797D-4148-9EEC-C3CBFC181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273863"/>
              </p:ext>
            </p:extLst>
          </p:nvPr>
        </p:nvGraphicFramePr>
        <p:xfrm>
          <a:off x="1099595" y="1822086"/>
          <a:ext cx="6748931" cy="4034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55405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GTE presentation design template">
  <a:themeElements>
    <a:clrScheme name="GTE presentation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TE presentation design template">
      <a:majorFont>
        <a:latin typeface="Myriad Roman"/>
        <a:ea typeface=""/>
        <a:cs typeface=""/>
      </a:majorFont>
      <a:minorFont>
        <a:latin typeface="Myriad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TE presentation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E presentation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E presentation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E presentation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E presentation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E presentation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E presentation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GTE presentation design template">
  <a:themeElements>
    <a:clrScheme name="GTE presentation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TE presentation design template">
      <a:majorFont>
        <a:latin typeface="Myriad Roman"/>
        <a:ea typeface=""/>
        <a:cs typeface=""/>
      </a:majorFont>
      <a:minorFont>
        <a:latin typeface="Myriad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TE presentation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E presentation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E presentation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E presentation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E presentation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E presentation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E presentation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26018</TotalTime>
  <Words>585</Words>
  <Application>Microsoft Office PowerPoint</Application>
  <PresentationFormat>On-screen Show (4:3)</PresentationFormat>
  <Paragraphs>183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Courier New</vt:lpstr>
      <vt:lpstr>Gill Sans MT</vt:lpstr>
      <vt:lpstr>Myriad Roman</vt:lpstr>
      <vt:lpstr>Times New Roman</vt:lpstr>
      <vt:lpstr>Tw Cen MT</vt:lpstr>
      <vt:lpstr>Verdana</vt:lpstr>
      <vt:lpstr>2_GTE presentation design template</vt:lpstr>
      <vt:lpstr>3_GTE presentation design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Kamola Marta</dc:creator>
  <cp:lastModifiedBy>Barbara Jinks</cp:lastModifiedBy>
  <cp:revision>2775</cp:revision>
  <cp:lastPrinted>2019-09-10T07:39:36Z</cp:lastPrinted>
  <dcterms:created xsi:type="dcterms:W3CDTF">1601-01-01T00:00:00Z</dcterms:created>
  <dcterms:modified xsi:type="dcterms:W3CDTF">2019-09-11T20:05:20Z</dcterms:modified>
</cp:coreProperties>
</file>